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charts/chart1.xml" ContentType="application/vnd.openxmlformats-officedocument.drawingml.chart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3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charts/chart4.xml" ContentType="application/vnd.openxmlformats-officedocument.drawingml.chart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charts/chart5.xml" ContentType="application/vnd.openxmlformats-officedocument.drawingml.chart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charts/chart6.xml" ContentType="application/vnd.openxmlformats-officedocument.drawingml.chart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7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8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charts/chart9.xml" ContentType="application/vnd.openxmlformats-officedocument.drawingml.chart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charts/chart10.xml" ContentType="application/vnd.openxmlformats-officedocument.drawingml.chart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charts/chart11.xml" ContentType="application/vnd.openxmlformats-officedocument.drawingml.chart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charts/chart12.xml" ContentType="application/vnd.openxmlformats-officedocument.drawingml.chart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charts/chart13.xml" ContentType="application/vnd.openxmlformats-officedocument.drawingml.chart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charts/chart14.xml" ContentType="application/vnd.openxmlformats-officedocument.drawingml.chart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charts/chart15.xml" ContentType="application/vnd.openxmlformats-officedocument.drawingml.chart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16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charts/chart17.xml" ContentType="application/vnd.openxmlformats-officedocument.drawingml.chart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charts/chart18.xml" ContentType="application/vnd.openxmlformats-officedocument.drawingml.chart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charts/chart19.xml" ContentType="application/vnd.openxmlformats-officedocument.drawingml.chart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charts/chart20.xml" ContentType="application/vnd.openxmlformats-officedocument.drawingml.chart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charts/chart21.xml" ContentType="application/vnd.openxmlformats-officedocument.drawingml.chart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charts/chart22.xml" ContentType="application/vnd.openxmlformats-officedocument.drawingml.chart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charts/chart23.xml" ContentType="application/vnd.openxmlformats-officedocument.drawingml.chart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charts/chart24.xml" ContentType="application/vnd.openxmlformats-officedocument.drawingml.chart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charts/chart25.xml" ContentType="application/vnd.openxmlformats-officedocument.drawingml.chart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charts/chart26.xml" ContentType="application/vnd.openxmlformats-officedocument.drawingml.chart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charts/chart27.xml" ContentType="application/vnd.openxmlformats-officedocument.drawingml.chart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charts/chart28.xml" ContentType="application/vnd.openxmlformats-officedocument.drawingml.chart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charts/chart29.xml" ContentType="application/vnd.openxmlformats-officedocument.drawingml.chart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charts/chart30.xml" ContentType="application/vnd.openxmlformats-officedocument.drawingml.chart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charts/chart31.xml" ContentType="application/vnd.openxmlformats-officedocument.drawingml.chart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charts/chart32.xml" ContentType="application/vnd.openxmlformats-officedocument.drawingml.chart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charts/chart33.xml" ContentType="application/vnd.openxmlformats-officedocument.drawingml.chart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charts/chart34.xml" ContentType="application/vnd.openxmlformats-officedocument.drawingml.chart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charts/chart35.xml" ContentType="application/vnd.openxmlformats-officedocument.drawingml.chart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charts/chart36.xml" ContentType="application/vnd.openxmlformats-officedocument.drawingml.chart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charts/chart37.xml" ContentType="application/vnd.openxmlformats-officedocument.drawingml.chart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charts/chart38.xml" ContentType="application/vnd.openxmlformats-officedocument.drawingml.chart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charts/chart39.xml" ContentType="application/vnd.openxmlformats-officedocument.drawingml.chart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charts/chart40.xml" ContentType="application/vnd.openxmlformats-officedocument.drawingml.chart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charts/chart41.xml" ContentType="application/vnd.openxmlformats-officedocument.drawingml.chart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charts/chart42.xml" ContentType="application/vnd.openxmlformats-officedocument.drawingml.chart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charts/chart43.xml" ContentType="application/vnd.openxmlformats-officedocument.drawingml.chart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charts/chart44.xml" ContentType="application/vnd.openxmlformats-officedocument.drawingml.chart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charts/chart45.xml" ContentType="application/vnd.openxmlformats-officedocument.drawingml.chart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charts/chart46.xml" ContentType="application/vnd.openxmlformats-officedocument.drawingml.chart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charts/chart47.xml" ContentType="application/vnd.openxmlformats-officedocument.drawingml.chart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charts/chart48.xml" ContentType="application/vnd.openxmlformats-officedocument.drawingml.chart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charts/chart49.xml" ContentType="application/vnd.openxmlformats-officedocument.drawingml.chart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charts/chart50.xml" ContentType="application/vnd.openxmlformats-officedocument.drawingml.chart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charts/chart51.xml" ContentType="application/vnd.openxmlformats-officedocument.drawingml.chart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charts/chart52.xml" ContentType="application/vnd.openxmlformats-officedocument.drawingml.chart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charts/chart53.xml" ContentType="application/vnd.openxmlformats-officedocument.drawingml.chart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charts/chart54.xml" ContentType="application/vnd.openxmlformats-officedocument.drawingml.chart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charts/chart55.xml" ContentType="application/vnd.openxmlformats-officedocument.drawingml.chart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charts/chart56.xml" ContentType="application/vnd.openxmlformats-officedocument.drawingml.chart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charts/chart57.xml" ContentType="application/vnd.openxmlformats-officedocument.drawingml.chart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charts/chart58.xml" ContentType="application/vnd.openxmlformats-officedocument.drawingml.chart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charts/chart59.xml" ContentType="application/vnd.openxmlformats-officedocument.drawingml.chart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charts/chart60.xml" ContentType="application/vnd.openxmlformats-officedocument.drawingml.chart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charts/chart61.xml" ContentType="application/vnd.openxmlformats-officedocument.drawingml.chart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charts/chart62.xml" ContentType="application/vnd.openxmlformats-officedocument.drawingml.chart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charts/chart63.xml" ContentType="application/vnd.openxmlformats-officedocument.drawingml.chart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charts/chart64.xml" ContentType="application/vnd.openxmlformats-officedocument.drawingml.chart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charts/chart65.xml" ContentType="application/vnd.openxmlformats-officedocument.drawingml.chart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charts/chart66.xml" ContentType="application/vnd.openxmlformats-officedocument.drawingml.chart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charts/chart67.xml" ContentType="application/vnd.openxmlformats-officedocument.drawingml.chart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charts/chart68.xml" ContentType="application/vnd.openxmlformats-officedocument.drawingml.chart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charts/chart69.xml" ContentType="application/vnd.openxmlformats-officedocument.drawingml.chart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charts/chart70.xml" ContentType="application/vnd.openxmlformats-officedocument.drawingml.chart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charts/chart71.xml" ContentType="application/vnd.openxmlformats-officedocument.drawingml.chart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charts/chart72.xml" ContentType="application/vnd.openxmlformats-officedocument.drawingml.chart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charts/chart73.xml" ContentType="application/vnd.openxmlformats-officedocument.drawingml.chart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charts/chart74.xml" ContentType="application/vnd.openxmlformats-officedocument.drawingml.chart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charts/chart75.xml" ContentType="application/vnd.openxmlformats-officedocument.drawingml.chart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charts/chart76.xml" ContentType="application/vnd.openxmlformats-officedocument.drawingml.chart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charts/chart77.xml" ContentType="application/vnd.openxmlformats-officedocument.drawingml.chart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charts/chart78.xml" ContentType="application/vnd.openxmlformats-officedocument.drawingml.chart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charts/chart79.xml" ContentType="application/vnd.openxmlformats-officedocument.drawingml.chart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charts/chart80.xml" ContentType="application/vnd.openxmlformats-officedocument.drawingml.chart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charts/chart81.xml" ContentType="application/vnd.openxmlformats-officedocument.drawingml.chart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charts/chart82.xml" ContentType="application/vnd.openxmlformats-officedocument.drawingml.chart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charts/chart83.xml" ContentType="application/vnd.openxmlformats-officedocument.drawingml.chart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charts/chart84.xml" ContentType="application/vnd.openxmlformats-officedocument.drawingml.chart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charts/chart85.xml" ContentType="application/vnd.openxmlformats-officedocument.drawingml.chart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charts/chart86.xml" ContentType="application/vnd.openxmlformats-officedocument.drawingml.chart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charts/chart87.xml" ContentType="application/vnd.openxmlformats-officedocument.drawingml.chart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charts/chart88.xml" ContentType="application/vnd.openxmlformats-officedocument.drawingml.chart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charts/chart89.xml" ContentType="application/vnd.openxmlformats-officedocument.drawingml.chart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charts/chart90.xml" ContentType="application/vnd.openxmlformats-officedocument.drawingml.chart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charts/chart91.xml" ContentType="application/vnd.openxmlformats-officedocument.drawingml.chart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charts/chart92.xml" ContentType="application/vnd.openxmlformats-officedocument.drawingml.chart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charts/chart93.xml" ContentType="application/vnd.openxmlformats-officedocument.drawingml.chart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charts/chart94.xml" ContentType="application/vnd.openxmlformats-officedocument.drawingml.chart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charts/chart95.xml" ContentType="application/vnd.openxmlformats-officedocument.drawingml.chart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charts/chart96.xml" ContentType="application/vnd.openxmlformats-officedocument.drawingml.chart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charts/chart97.xml" ContentType="application/vnd.openxmlformats-officedocument.drawingml.chart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charts/chart98.xml" ContentType="application/vnd.openxmlformats-officedocument.drawingml.chart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charts/chart99.xml" ContentType="application/vnd.openxmlformats-officedocument.drawingml.chart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charts/chart100.xml" ContentType="application/vnd.openxmlformats-officedocument.drawingml.chart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charts/chart101.xml" ContentType="application/vnd.openxmlformats-officedocument.drawingml.chart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charts/chart102.xml" ContentType="application/vnd.openxmlformats-officedocument.drawingml.chart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charts/chart103.xml" ContentType="application/vnd.openxmlformats-officedocument.drawingml.chart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charts/chart104.xml" ContentType="application/vnd.openxmlformats-officedocument.drawingml.chart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charts/chart105.xml" ContentType="application/vnd.openxmlformats-officedocument.drawingml.chart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charts/chart106.xml" ContentType="application/vnd.openxmlformats-officedocument.drawingml.chart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charts/chart107.xml" ContentType="application/vnd.openxmlformats-officedocument.drawingml.chart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charts/chart108.xml" ContentType="application/vnd.openxmlformats-officedocument.drawingml.chart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charts/chart109.xml" ContentType="application/vnd.openxmlformats-officedocument.drawingml.chart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charts/chart110.xml" ContentType="application/vnd.openxmlformats-officedocument.drawingml.chart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charts/chart111.xml" ContentType="application/vnd.openxmlformats-officedocument.drawingml.chart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charts/chart112.xml" ContentType="application/vnd.openxmlformats-officedocument.drawingml.chart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charts/chart113.xml" ContentType="application/vnd.openxmlformats-officedocument.drawingml.chart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charts/chart114.xml" ContentType="application/vnd.openxmlformats-officedocument.drawingml.chart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charts/chart115.xml" ContentType="application/vnd.openxmlformats-officedocument.drawingml.chart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charts/chart116.xml" ContentType="application/vnd.openxmlformats-officedocument.drawingml.chart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charts/chart117.xml" ContentType="application/vnd.openxmlformats-officedocument.drawingml.chart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charts/chart118.xml" ContentType="application/vnd.openxmlformats-officedocument.drawingml.chart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charts/chart119.xml" ContentType="application/vnd.openxmlformats-officedocument.drawingml.chart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charts/chart120.xml" ContentType="application/vnd.openxmlformats-officedocument.drawingml.chart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charts/chart121.xml" ContentType="application/vnd.openxmlformats-officedocument.drawingml.chart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charts/chart122.xml" ContentType="application/vnd.openxmlformats-officedocument.drawingml.chart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charts/chart123.xml" ContentType="application/vnd.openxmlformats-officedocument.drawingml.chart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charts/chart124.xml" ContentType="application/vnd.openxmlformats-officedocument.drawingml.chart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charts/chart125.xml" ContentType="application/vnd.openxmlformats-officedocument.drawingml.chart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charts/chart126.xml" ContentType="application/vnd.openxmlformats-officedocument.drawingml.chart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charts/chart127.xml" ContentType="application/vnd.openxmlformats-officedocument.drawingml.chart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charts/chart128.xml" ContentType="application/vnd.openxmlformats-officedocument.drawingml.chart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charts/chart129.xml" ContentType="application/vnd.openxmlformats-officedocument.drawingml.chart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charts/chart130.xml" ContentType="application/vnd.openxmlformats-officedocument.drawingml.chart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charts/chart131.xml" ContentType="application/vnd.openxmlformats-officedocument.drawingml.chart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charts/chart132.xml" ContentType="application/vnd.openxmlformats-officedocument.drawingml.chart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charts/chart133.xml" ContentType="application/vnd.openxmlformats-officedocument.drawingml.chart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charts/chart134.xml" ContentType="application/vnd.openxmlformats-officedocument.drawingml.chart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charts/chart135.xml" ContentType="application/vnd.openxmlformats-officedocument.drawingml.chart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charts/chart136.xml" ContentType="application/vnd.openxmlformats-officedocument.drawingml.chart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charts/chart137.xml" ContentType="application/vnd.openxmlformats-officedocument.drawingml.chart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charts/chart138.xml" ContentType="application/vnd.openxmlformats-officedocument.drawingml.chart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charts/chart139.xml" ContentType="application/vnd.openxmlformats-officedocument.drawingml.chart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charts/chart140.xml" ContentType="application/vnd.openxmlformats-officedocument.drawingml.chart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charts/chart141.xml" ContentType="application/vnd.openxmlformats-officedocument.drawingml.chart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charts/chart142.xml" ContentType="application/vnd.openxmlformats-officedocument.drawingml.chart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charts/chart143.xml" ContentType="application/vnd.openxmlformats-officedocument.drawingml.chart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charts/chart144.xml" ContentType="application/vnd.openxmlformats-officedocument.drawingml.chart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charts/chart145.xml" ContentType="application/vnd.openxmlformats-officedocument.drawingml.chart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charts/chart146.xml" ContentType="application/vnd.openxmlformats-officedocument.drawingml.chart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charts/chart147.xml" ContentType="application/vnd.openxmlformats-officedocument.drawingml.chart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charts/chart148.xml" ContentType="application/vnd.openxmlformats-officedocument.drawingml.chart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charts/chart149.xml" ContentType="application/vnd.openxmlformats-officedocument.drawingml.chart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charts/chart150.xml" ContentType="application/vnd.openxmlformats-officedocument.drawingml.chart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charts/chart151.xml" ContentType="application/vnd.openxmlformats-officedocument.drawingml.chart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charts/chart152.xml" ContentType="application/vnd.openxmlformats-officedocument.drawingml.chart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charts/chart153.xml" ContentType="application/vnd.openxmlformats-officedocument.drawingml.chart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charts/chart154.xml" ContentType="application/vnd.openxmlformats-officedocument.drawingml.chart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charts/chart155.xml" ContentType="application/vnd.openxmlformats-officedocument.drawingml.chart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charts/chart156.xml" ContentType="application/vnd.openxmlformats-officedocument.drawingml.chart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charts/chart157.xml" ContentType="application/vnd.openxmlformats-officedocument.drawingml.chart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charts/chart158.xml" ContentType="application/vnd.openxmlformats-officedocument.drawingml.chart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charts/chart159.xml" ContentType="application/vnd.openxmlformats-officedocument.drawingml.chart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charts/chart160.xml" ContentType="application/vnd.openxmlformats-officedocument.drawingml.chart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charts/chart161.xml" ContentType="application/vnd.openxmlformats-officedocument.drawingml.chart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charts/chart162.xml" ContentType="application/vnd.openxmlformats-officedocument.drawingml.chart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charts/chart163.xml" ContentType="application/vnd.openxmlformats-officedocument.drawingml.chart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charts/chart164.xml" ContentType="application/vnd.openxmlformats-officedocument.drawingml.chart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charts/chart165.xml" ContentType="application/vnd.openxmlformats-officedocument.drawingml.chart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charts/chart166.xml" ContentType="application/vnd.openxmlformats-officedocument.drawingml.chart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charts/chart167.xml" ContentType="application/vnd.openxmlformats-officedocument.drawingml.chart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charts/chart168.xml" ContentType="application/vnd.openxmlformats-officedocument.drawingml.chart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charts/chart169.xml" ContentType="application/vnd.openxmlformats-officedocument.drawingml.chart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charts/chart170.xml" ContentType="application/vnd.openxmlformats-officedocument.drawingml.chart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charts/chart171.xml" ContentType="application/vnd.openxmlformats-officedocument.drawingml.chart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charts/chart172.xml" ContentType="application/vnd.openxmlformats-officedocument.drawingml.chart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charts/chart173.xml" ContentType="application/vnd.openxmlformats-officedocument.drawingml.chart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charts/chart174.xml" ContentType="application/vnd.openxmlformats-officedocument.drawingml.chart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charts/chart175.xml" ContentType="application/vnd.openxmlformats-officedocument.drawingml.chart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charts/chart176.xml" ContentType="application/vnd.openxmlformats-officedocument.drawingml.chart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charts/chart177.xml" ContentType="application/vnd.openxmlformats-officedocument.drawingml.chart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charts/chart178.xml" ContentType="application/vnd.openxmlformats-officedocument.drawingml.chart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charts/chart179.xml" ContentType="application/vnd.openxmlformats-officedocument.drawingml.chart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charts/chart180.xml" ContentType="application/vnd.openxmlformats-officedocument.drawingml.chart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charts/chart181.xml" ContentType="application/vnd.openxmlformats-officedocument.drawingml.chart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charts/chart182.xml" ContentType="application/vnd.openxmlformats-officedocument.drawingml.chart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charts/chart183.xml" ContentType="application/vnd.openxmlformats-officedocument.drawingml.chart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charts/chart184.xml" ContentType="application/vnd.openxmlformats-officedocument.drawingml.chart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charts/chart185.xml" ContentType="application/vnd.openxmlformats-officedocument.drawingml.chart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charts/chart186.xml" ContentType="application/vnd.openxmlformats-officedocument.drawingml.chart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charts/chart187.xml" ContentType="application/vnd.openxmlformats-officedocument.drawingml.chart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charts/chart188.xml" ContentType="application/vnd.openxmlformats-officedocument.drawingml.chart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charts/chart189.xml" ContentType="application/vnd.openxmlformats-officedocument.drawingml.chart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charts/chart190.xml" ContentType="application/vnd.openxmlformats-officedocument.drawingml.chart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charts/chart191.xml" ContentType="application/vnd.openxmlformats-officedocument.drawingml.chart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charts/chart192.xml" ContentType="application/vnd.openxmlformats-officedocument.drawingml.chart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charts/chart193.xml" ContentType="application/vnd.openxmlformats-officedocument.drawingml.chart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charts/chart194.xml" ContentType="application/vnd.openxmlformats-officedocument.drawingml.chart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charts/chart195.xml" ContentType="application/vnd.openxmlformats-officedocument.drawingml.chart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charts/chart196.xml" ContentType="application/vnd.openxmlformats-officedocument.drawingml.chart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charts/chart197.xml" ContentType="application/vnd.openxmlformats-officedocument.drawingml.chart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charts/chart198.xml" ContentType="application/vnd.openxmlformats-officedocument.drawingml.chart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charts/chart199.xml" ContentType="application/vnd.openxmlformats-officedocument.drawingml.chart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charts/chart200.xml" ContentType="application/vnd.openxmlformats-officedocument.drawingml.chart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charts/chart201.xml" ContentType="application/vnd.openxmlformats-officedocument.drawingml.chart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charts/chart202.xml" ContentType="application/vnd.openxmlformats-officedocument.drawingml.chart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charts/chart203.xml" ContentType="application/vnd.openxmlformats-officedocument.drawingml.chart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charts/chart204.xml" ContentType="application/vnd.openxmlformats-officedocument.drawingml.char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</p:sldIdLst>
  <p:notesMasterIdLst>
    <p:notesMasterId r:id="rId20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院内专科指标简单排序" id="{cb2e7514-e8f7-f66a-9335-5db17b815ed9}">
          <p14:sldIdLst/>
        </p14:section>
        <p14:section name="Default-1" id="{9e792cd6-b7e7-e00e-5826-1e1c9e99c18c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</p14:sldIdLst>
        </p14:section>
        <p14:section name="院内专科指标评分排序" id="{3c811552-ca3e-0f7a-9bf3-47115474f437}">
          <p14:sldIdLst/>
        </p14:section>
        <p14:section name="Default-2" id="{dbd9d78a-134e-fcf5-6fb9-e78ef056b103}">
          <p14:sldIdLst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notesMaster" Target="notesMasters/notesMaster1.xml"/><Relationship Id="rId208" Type="http://schemas.openxmlformats.org/officeDocument/2006/relationships/presProps" Target="presProps.xml"/><Relationship Id="rId209" Type="http://schemas.openxmlformats.org/officeDocument/2006/relationships/viewProps" Target="viewProps.xml"/><Relationship Id="rId210" Type="http://schemas.openxmlformats.org/officeDocument/2006/relationships/theme" Target="theme/theme1.xml"/><Relationship Id="rId211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0.xlsx"/></Relationships>
</file>

<file path=ppt/charts/_rels/chart1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1.xlsx"/></Relationships>
</file>

<file path=ppt/charts/_rels/chart1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2.xlsx"/></Relationships>
</file>

<file path=ppt/charts/_rels/chart1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3.xlsx"/></Relationships>
</file>

<file path=ppt/charts/_rels/chart1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4.xlsx"/></Relationships>
</file>

<file path=ppt/charts/_rels/chart10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5.xlsx"/></Relationships>
</file>

<file path=ppt/charts/_rels/chart10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6.xlsx"/></Relationships>
</file>

<file path=ppt/charts/_rels/chart10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7.xlsx"/></Relationships>
</file>

<file path=ppt/charts/_rels/chart10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8.xlsx"/></Relationships>
</file>

<file path=ppt/charts/_rels/chart10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09.xlsx"/></Relationships>
</file>

<file path=ppt/charts/_rels/chart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1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0.xlsx"/></Relationships>
</file>

<file path=ppt/charts/_rels/chart11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1.xlsx"/></Relationships>
</file>

<file path=ppt/charts/_rels/chart1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2.xlsx"/></Relationships>
</file>

<file path=ppt/charts/_rels/chart1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3.xlsx"/></Relationships>
</file>

<file path=ppt/charts/_rels/chart1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4.xlsx"/></Relationships>
</file>

<file path=ppt/charts/_rels/chart1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5.xlsx"/></Relationships>
</file>

<file path=ppt/charts/_rels/chart1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6.xlsx"/></Relationships>
</file>

<file path=ppt/charts/_rels/chart1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7.xlsx"/></Relationships>
</file>

<file path=ppt/charts/_rels/chart1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8.xlsx"/></Relationships>
</file>

<file path=ppt/charts/_rels/chart1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19.xlsx"/></Relationships>
</file>

<file path=ppt/charts/_rels/chart1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0.xlsx"/></Relationships>
</file>

<file path=ppt/charts/_rels/chart1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1.xlsx"/></Relationships>
</file>

<file path=ppt/charts/_rels/chart1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2.xlsx"/></Relationships>
</file>

<file path=ppt/charts/_rels/chart1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3.xlsx"/></Relationships>
</file>

<file path=ppt/charts/_rels/chart1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4.xlsx"/></Relationships>
</file>

<file path=ppt/charts/_rels/chart1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5.xlsx"/></Relationships>
</file>

<file path=ppt/charts/_rels/chart1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6.xlsx"/></Relationships>
</file>

<file path=ppt/charts/_rels/chart1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7.xlsx"/></Relationships>
</file>

<file path=ppt/charts/_rels/chart1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8.xlsx"/></Relationships>
</file>

<file path=ppt/charts/_rels/chart1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29.xlsx"/></Relationships>
</file>

<file path=ppt/charts/_rels/chart1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0.xlsx"/></Relationships>
</file>

<file path=ppt/charts/_rels/chart1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1.xlsx"/></Relationships>
</file>

<file path=ppt/charts/_rels/chart1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2.xlsx"/></Relationships>
</file>

<file path=ppt/charts/_rels/chart1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3.xlsx"/></Relationships>
</file>

<file path=ppt/charts/_rels/chart1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4.xlsx"/></Relationships>
</file>

<file path=ppt/charts/_rels/chart1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5.xlsx"/></Relationships>
</file>

<file path=ppt/charts/_rels/chart1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6.xlsx"/></Relationships>
</file>

<file path=ppt/charts/_rels/chart1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7.xlsx"/></Relationships>
</file>

<file path=ppt/charts/_rels/chart1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8.xlsx"/></Relationships>
</file>

<file path=ppt/charts/_rels/chart1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39.xlsx"/></Relationships>
</file>

<file path=ppt/charts/_rels/chart1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0.xlsx"/></Relationships>
</file>

<file path=ppt/charts/_rels/chart1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1.xlsx"/></Relationships>
</file>

<file path=ppt/charts/_rels/chart1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2.xlsx"/></Relationships>
</file>

<file path=ppt/charts/_rels/chart1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3.xlsx"/></Relationships>
</file>

<file path=ppt/charts/_rels/chart1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4.xlsx"/></Relationships>
</file>

<file path=ppt/charts/_rels/chart1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5.xlsx"/></Relationships>
</file>

<file path=ppt/charts/_rels/chart1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6.xlsx"/></Relationships>
</file>

<file path=ppt/charts/_rels/chart1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7.xlsx"/></Relationships>
</file>

<file path=ppt/charts/_rels/chart1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8.xlsx"/></Relationships>
</file>

<file path=ppt/charts/_rels/chart1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49.xlsx"/></Relationships>
</file>

<file path=ppt/charts/_rels/chart1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0.xlsx"/></Relationships>
</file>

<file path=ppt/charts/_rels/chart1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1.xlsx"/></Relationships>
</file>

<file path=ppt/charts/_rels/chart1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2.xlsx"/></Relationships>
</file>

<file path=ppt/charts/_rels/chart1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3.xlsx"/></Relationships>
</file>

<file path=ppt/charts/_rels/chart1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4.xlsx"/></Relationships>
</file>

<file path=ppt/charts/_rels/chart1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5.xlsx"/></Relationships>
</file>

<file path=ppt/charts/_rels/chart1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6.xlsx"/></Relationships>
</file>

<file path=ppt/charts/_rels/chart1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7.xlsx"/></Relationships>
</file>

<file path=ppt/charts/_rels/chart1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8.xlsx"/></Relationships>
</file>

<file path=ppt/charts/_rels/chart1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59.xlsx"/></Relationships>
</file>

<file path=ppt/charts/_rels/chart1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0.xlsx"/></Relationships>
</file>

<file path=ppt/charts/_rels/chart1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1.xlsx"/></Relationships>
</file>

<file path=ppt/charts/_rels/chart1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2.xlsx"/></Relationships>
</file>

<file path=ppt/charts/_rels/chart1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3.xlsx"/></Relationships>
</file>

<file path=ppt/charts/_rels/chart1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4.xlsx"/></Relationships>
</file>

<file path=ppt/charts/_rels/chart1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5.xlsx"/></Relationships>
</file>

<file path=ppt/charts/_rels/chart1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6.xlsx"/></Relationships>
</file>

<file path=ppt/charts/_rels/chart1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7.xlsx"/></Relationships>
</file>

<file path=ppt/charts/_rels/chart1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8.xlsx"/></Relationships>
</file>

<file path=ppt/charts/_rels/chart1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69.xlsx"/></Relationships>
</file>

<file path=ppt/charts/_rels/chart1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0.xlsx"/></Relationships>
</file>

<file path=ppt/charts/_rels/chart1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1.xlsx"/></Relationships>
</file>

<file path=ppt/charts/_rels/chart1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2.xlsx"/></Relationships>
</file>

<file path=ppt/charts/_rels/chart1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3.xlsx"/></Relationships>
</file>

<file path=ppt/charts/_rels/chart1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4.xlsx"/></Relationships>
</file>

<file path=ppt/charts/_rels/chart1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5.xlsx"/></Relationships>
</file>

<file path=ppt/charts/_rels/chart1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6.xlsx"/></Relationships>
</file>

<file path=ppt/charts/_rels/chart1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7.xlsx"/></Relationships>
</file>

<file path=ppt/charts/_rels/chart1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8.xlsx"/></Relationships>
</file>

<file path=ppt/charts/_rels/chart1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79.xlsx"/></Relationships>
</file>

<file path=ppt/charts/_rels/chart1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0.xlsx"/></Relationships>
</file>

<file path=ppt/charts/_rels/chart1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1.xlsx"/></Relationships>
</file>

<file path=ppt/charts/_rels/chart1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2.xlsx"/></Relationships>
</file>

<file path=ppt/charts/_rels/chart1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3.xlsx"/></Relationships>
</file>

<file path=ppt/charts/_rels/chart1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4.xlsx"/></Relationships>
</file>

<file path=ppt/charts/_rels/chart1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5.xlsx"/></Relationships>
</file>

<file path=ppt/charts/_rels/chart1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6.xlsx"/></Relationships>
</file>

<file path=ppt/charts/_rels/chart1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7.xlsx"/></Relationships>
</file>

<file path=ppt/charts/_rels/chart1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8.xlsx"/></Relationships>
</file>

<file path=ppt/charts/_rels/chart1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89.xlsx"/></Relationships>
</file>

<file path=ppt/charts/_rels/chart1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1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0.xlsx"/></Relationships>
</file>

<file path=ppt/charts/_rels/chart1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1.xlsx"/></Relationships>
</file>

<file path=ppt/charts/_rels/chart1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2.xlsx"/></Relationships>
</file>

<file path=ppt/charts/_rels/chart1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3.xlsx"/></Relationships>
</file>

<file path=ppt/charts/_rels/chart1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4.xlsx"/></Relationships>
</file>

<file path=ppt/charts/_rels/chart1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5.xlsx"/></Relationships>
</file>

<file path=ppt/charts/_rels/chart1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6.xlsx"/></Relationships>
</file>

<file path=ppt/charts/_rels/chart1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7.xlsx"/></Relationships>
</file>

<file path=ppt/charts/_rels/chart1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8.xlsx"/></Relationships>
</file>

<file path=ppt/charts/_rels/chart1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99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0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0.xlsx"/></Relationships>
</file>

<file path=ppt/charts/_rels/chart20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1.xlsx"/></Relationships>
</file>

<file path=ppt/charts/_rels/chart20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2.xlsx"/></Relationships>
</file>

<file path=ppt/charts/_rels/chart20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3.xlsx"/></Relationships>
</file>

<file path=ppt/charts/_rels/chart20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04.xlsx"/></Relationships>
</file>

<file path=ppt/charts/_rels/chart2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2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8.xlsx"/></Relationships>
</file>

<file path=ppt/charts/_rels/chart2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9.xlsx"/></Relationships>
</file>

<file path=ppt/charts/_rels/chart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3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0.xlsx"/></Relationships>
</file>

<file path=ppt/charts/_rels/chart3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1.xlsx"/></Relationships>
</file>

<file path=ppt/charts/_rels/chart3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2.xlsx"/></Relationships>
</file>

<file path=ppt/charts/_rels/chart3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4.xlsx"/></Relationships>
</file>

<file path=ppt/charts/_rels/chart3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5.xlsx"/></Relationships>
</file>

<file path=ppt/charts/_rels/chart3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6.xlsx"/></Relationships>
</file>

<file path=ppt/charts/_rels/chart3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7.xlsx"/></Relationships>
</file>

<file path=ppt/charts/_rels/chart3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8.xlsx"/></Relationships>
</file>

<file path=ppt/charts/_rels/chart3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39.xlsx"/></Relationships>
</file>

<file path=ppt/charts/_rels/chart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4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0.xlsx"/></Relationships>
</file>

<file path=ppt/charts/_rels/chart4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1.xlsx"/></Relationships>
</file>

<file path=ppt/charts/_rels/chart4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2.xlsx"/></Relationships>
</file>

<file path=ppt/charts/_rels/chart4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3.xlsx"/></Relationships>
</file>

<file path=ppt/charts/_rels/chart4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4.xlsx"/></Relationships>
</file>

<file path=ppt/charts/_rels/chart4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5.xlsx"/></Relationships>
</file>

<file path=ppt/charts/_rels/chart4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6.xlsx"/></Relationships>
</file>

<file path=ppt/charts/_rels/chart4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7.xlsx"/></Relationships>
</file>

<file path=ppt/charts/_rels/chart4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8.xlsx"/></Relationships>
</file>

<file path=ppt/charts/_rels/chart4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49.xlsx"/></Relationships>
</file>

<file path=ppt/charts/_rels/chart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5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0.xlsx"/></Relationships>
</file>

<file path=ppt/charts/_rels/chart5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1.xlsx"/></Relationships>
</file>

<file path=ppt/charts/_rels/chart5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2.xlsx"/></Relationships>
</file>

<file path=ppt/charts/_rels/chart5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3.xlsx"/></Relationships>
</file>

<file path=ppt/charts/_rels/chart5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4.xlsx"/></Relationships>
</file>

<file path=ppt/charts/_rels/chart5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5.xlsx"/></Relationships>
</file>

<file path=ppt/charts/_rels/chart5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6.xlsx"/></Relationships>
</file>

<file path=ppt/charts/_rels/chart5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7.xlsx"/></Relationships>
</file>

<file path=ppt/charts/_rels/chart5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8.xlsx"/></Relationships>
</file>

<file path=ppt/charts/_rels/chart5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59.xlsx"/></Relationships>
</file>

<file path=ppt/charts/_rels/chart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6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0.xlsx"/></Relationships>
</file>

<file path=ppt/charts/_rels/chart6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1.xlsx"/></Relationships>
</file>

<file path=ppt/charts/_rels/chart6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2.xlsx"/></Relationships>
</file>

<file path=ppt/charts/_rels/chart6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3.xlsx"/></Relationships>
</file>

<file path=ppt/charts/_rels/chart6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4.xlsx"/></Relationships>
</file>

<file path=ppt/charts/_rels/chart6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5.xlsx"/></Relationships>
</file>

<file path=ppt/charts/_rels/chart6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6.xlsx"/></Relationships>
</file>

<file path=ppt/charts/_rels/chart6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7.xlsx"/></Relationships>
</file>

<file path=ppt/charts/_rels/chart6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8.xlsx"/></Relationships>
</file>

<file path=ppt/charts/_rels/chart6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69.xlsx"/></Relationships>
</file>

<file path=ppt/charts/_rels/chart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7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0.xlsx"/></Relationships>
</file>

<file path=ppt/charts/_rels/chart7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1.xlsx"/></Relationships>
</file>

<file path=ppt/charts/_rels/chart7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2.xlsx"/></Relationships>
</file>

<file path=ppt/charts/_rels/chart7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3.xlsx"/></Relationships>
</file>

<file path=ppt/charts/_rels/chart7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4.xlsx"/></Relationships>
</file>

<file path=ppt/charts/_rels/chart7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5.xlsx"/></Relationships>
</file>

<file path=ppt/charts/_rels/chart7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6.xlsx"/></Relationships>
</file>

<file path=ppt/charts/_rels/chart7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7.xlsx"/></Relationships>
</file>

<file path=ppt/charts/_rels/chart7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8.xlsx"/></Relationships>
</file>

<file path=ppt/charts/_rels/chart7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79.xlsx"/></Relationships>
</file>

<file path=ppt/charts/_rels/chart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8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0.xlsx"/></Relationships>
</file>

<file path=ppt/charts/_rels/chart8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1.xlsx"/></Relationships>
</file>

<file path=ppt/charts/_rels/chart8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2.xlsx"/></Relationships>
</file>

<file path=ppt/charts/_rels/chart8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3.xlsx"/></Relationships>
</file>

<file path=ppt/charts/_rels/chart8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4.xlsx"/></Relationships>
</file>

<file path=ppt/charts/_rels/chart8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5.xlsx"/></Relationships>
</file>

<file path=ppt/charts/_rels/chart8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6.xlsx"/></Relationships>
</file>

<file path=ppt/charts/_rels/chart8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7.xlsx"/></Relationships>
</file>

<file path=ppt/charts/_rels/chart8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8.xlsx"/></Relationships>
</file>

<file path=ppt/charts/_rels/chart8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89.xlsx"/></Relationships>
</file>

<file path=ppt/charts/_rels/chart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90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0.xlsx"/></Relationships>
</file>

<file path=ppt/charts/_rels/chart9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1.xlsx"/></Relationships>
</file>

<file path=ppt/charts/_rels/chart9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2.xlsx"/></Relationships>
</file>

<file path=ppt/charts/_rels/chart93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3.xlsx"/></Relationships>
</file>

<file path=ppt/charts/_rels/chart94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4.xlsx"/></Relationships>
</file>

<file path=ppt/charts/_rels/chart95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5.xlsx"/></Relationships>
</file>

<file path=ppt/charts/_rels/chart96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6.xlsx"/></Relationships>
</file>

<file path=ppt/charts/_rels/chart97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7.xlsx"/></Relationships>
</file>

<file path=ppt/charts/_rels/chart98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8.xlsx"/></Relationships>
</file>

<file path=ppt/charts/_rels/chart99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CMI值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CMI值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重症医学科</c:v>
                </c:pt>
                <c:pt idx="2">
                  <c:v>东区重症医学科</c:v>
                </c:pt>
                <c:pt idx="3">
                  <c:v>关节骨科</c:v>
                </c:pt>
                <c:pt idx="4">
                  <c:v>脊柱骨科</c:v>
                </c:pt>
                <c:pt idx="5">
                  <c:v>微创骨科</c:v>
                </c:pt>
                <c:pt idx="6">
                  <c:v>神经外科</c:v>
                </c:pt>
                <c:pt idx="7">
                  <c:v>骨科</c:v>
                </c:pt>
                <c:pt idx="8">
                  <c:v>运动损伤骨科</c:v>
                </c:pt>
                <c:pt idx="9">
                  <c:v>创伤骨科</c:v>
                </c:pt>
                <c:pt idx="10">
                  <c:v>小儿骨科</c:v>
                </c:pt>
                <c:pt idx="11">
                  <c:v>显微骨科</c:v>
                </c:pt>
                <c:pt idx="12">
                  <c:v>胸外科</c:v>
                </c:pt>
                <c:pt idx="13">
                  <c:v>肝胆外科</c:v>
                </c:pt>
                <c:pt idx="14">
                  <c:v>老年医学科</c:v>
                </c:pt>
                <c:pt idx="15">
                  <c:v>康复科</c:v>
                </c:pt>
                <c:pt idx="16">
                  <c:v>心病一科</c:v>
                </c:pt>
                <c:pt idx="17">
                  <c:v>血液科</c:v>
                </c:pt>
                <c:pt idx="18">
                  <c:v>周围血管科</c:v>
                </c:pt>
                <c:pt idx="19">
                  <c:v>心病四科</c:v>
                </c:pt>
                <c:pt idx="20">
                  <c:v>脑病一科</c:v>
                </c:pt>
                <c:pt idx="21">
                  <c:v>脑病三科</c:v>
                </c:pt>
                <c:pt idx="22">
                  <c:v>心病二科</c:v>
                </c:pt>
                <c:pt idx="23">
                  <c:v>东区肾病科</c:v>
                </c:pt>
                <c:pt idx="24">
                  <c:v>心血管内科</c:v>
                </c:pt>
                <c:pt idx="25">
                  <c:v>神经内科</c:v>
                </c:pt>
                <c:pt idx="26">
                  <c:v>肾脏内科</c:v>
                </c:pt>
                <c:pt idx="27">
                  <c:v>肾病科</c:v>
                </c:pt>
                <c:pt idx="28">
                  <c:v>中医经典科</c:v>
                </c:pt>
                <c:pt idx="29">
                  <c:v>医院</c:v>
                </c:pt>
                <c:pt idx="30">
                  <c:v>心病三科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综合内科</c:v>
                </c:pt>
                <c:pt idx="34">
                  <c:v>内分泌科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针灸科</c:v>
                </c:pt>
                <c:pt idx="38">
                  <c:v>普通外科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脾胃科消化科合并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儿科</c:v>
                </c:pt>
                <c:pt idx="45">
                  <c:v>推拿科</c:v>
                </c:pt>
                <c:pt idx="46">
                  <c:v>消化内科</c:v>
                </c:pt>
                <c:pt idx="47">
                  <c:v>风湿病科</c:v>
                </c:pt>
                <c:pt idx="48">
                  <c:v>乳腺甲状腺外科</c:v>
                </c:pt>
                <c:pt idx="49">
                  <c:v>皮肤科</c:v>
                </c:pt>
                <c:pt idx="50">
                  <c:v>耳鼻喉科</c:v>
                </c:pt>
                <c:pt idx="51">
                  <c:v>妇科</c:v>
                </c:pt>
                <c:pt idx="52">
                  <c:v>妇科妇二科合并</c:v>
                </c:pt>
                <c:pt idx="53">
                  <c:v>妇二科</c:v>
                </c:pt>
                <c:pt idx="54">
                  <c:v>眼科</c:v>
                </c:pt>
                <c:pt idx="55">
                  <c:v>肿瘤内科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3.63049019607843</c:v>
                </c:pt>
                <c:pt idx="1">
                  <c:v>2.78266811279827</c:v>
                </c:pt>
                <c:pt idx="2">
                  <c:v>2.54178272980501</c:v>
                </c:pt>
                <c:pt idx="3">
                  <c:v>1.84080631025416</c:v>
                </c:pt>
                <c:pt idx="4">
                  <c:v>1.48108167770419</c:v>
                </c:pt>
                <c:pt idx="5">
                  <c:v>1.43883495145631</c:v>
                </c:pt>
                <c:pt idx="6">
                  <c:v>1.41227598566308</c:v>
                </c:pt>
                <c:pt idx="7">
                  <c:v>1.39596347143908</c:v>
                </c:pt>
                <c:pt idx="8">
                  <c:v>1.32690633869442</c:v>
                </c:pt>
                <c:pt idx="9">
                  <c:v>1.26931034482759</c:v>
                </c:pt>
                <c:pt idx="10">
                  <c:v>1.21354644149578</c:v>
                </c:pt>
                <c:pt idx="11">
                  <c:v>1.20516387959866</c:v>
                </c:pt>
                <c:pt idx="12">
                  <c:v>1.18435483870968</c:v>
                </c:pt>
                <c:pt idx="13">
                  <c:v>1.1662030075188</c:v>
                </c:pt>
                <c:pt idx="14">
                  <c:v>1.11274047186933</c:v>
                </c:pt>
                <c:pt idx="15">
                  <c:v>1.07486761710794</c:v>
                </c:pt>
                <c:pt idx="16">
                  <c:v>1.05747474747475</c:v>
                </c:pt>
                <c:pt idx="17">
                  <c:v>1.04916617033949</c:v>
                </c:pt>
                <c:pt idx="18">
                  <c:v>1.04699070764832</c:v>
                </c:pt>
                <c:pt idx="19">
                  <c:v>1.03863898500577</c:v>
                </c:pt>
                <c:pt idx="20">
                  <c:v>1.02407118055556</c:v>
                </c:pt>
                <c:pt idx="21">
                  <c:v>1.0212037037037</c:v>
                </c:pt>
                <c:pt idx="22">
                  <c:v>1.02117298578199</c:v>
                </c:pt>
                <c:pt idx="23">
                  <c:v>1.01349869451697</c:v>
                </c:pt>
                <c:pt idx="24">
                  <c:v>0.998908860224149</c:v>
                </c:pt>
                <c:pt idx="25">
                  <c:v>0.997186495176849</c:v>
                </c:pt>
                <c:pt idx="26">
                  <c:v>0.995658536585366</c:v>
                </c:pt>
                <c:pt idx="27">
                  <c:v>0.985015576323988</c:v>
                </c:pt>
                <c:pt idx="28">
                  <c:v>0.958424507658643</c:v>
                </c:pt>
                <c:pt idx="29">
                  <c:v>0.956515238389273</c:v>
                </c:pt>
                <c:pt idx="30">
                  <c:v>0.95438105489774</c:v>
                </c:pt>
                <c:pt idx="31">
                  <c:v>0.94907965970611</c:v>
                </c:pt>
                <c:pt idx="32">
                  <c:v>0.927996219281663</c:v>
                </c:pt>
                <c:pt idx="33">
                  <c:v>0.890124688279302</c:v>
                </c:pt>
                <c:pt idx="34">
                  <c:v>0.880090634441087</c:v>
                </c:pt>
                <c:pt idx="35">
                  <c:v>0.862298136645962</c:v>
                </c:pt>
                <c:pt idx="36">
                  <c:v>0.781070652173913</c:v>
                </c:pt>
                <c:pt idx="37">
                  <c:v>0.77628664495114</c:v>
                </c:pt>
                <c:pt idx="38">
                  <c:v>0.774450127877238</c:v>
                </c:pt>
                <c:pt idx="39">
                  <c:v>0.751708683473389</c:v>
                </c:pt>
                <c:pt idx="40">
                  <c:v>0.6872265625</c:v>
                </c:pt>
                <c:pt idx="41">
                  <c:v>0.6872265625</c:v>
                </c:pt>
                <c:pt idx="42">
                  <c:v>0.686020408163265</c:v>
                </c:pt>
                <c:pt idx="43">
                  <c:v>0.656848635235732</c:v>
                </c:pt>
                <c:pt idx="44">
                  <c:v>0.651511075949367</c:v>
                </c:pt>
                <c:pt idx="45">
                  <c:v>0.650697115384615</c:v>
                </c:pt>
                <c:pt idx="46">
                  <c:v>0.64639834881321</c:v>
                </c:pt>
                <c:pt idx="47">
                  <c:v>0.624791524265209</c:v>
                </c:pt>
                <c:pt idx="48">
                  <c:v>0.592733303847855</c:v>
                </c:pt>
                <c:pt idx="49">
                  <c:v>0.585127610208817</c:v>
                </c:pt>
                <c:pt idx="50">
                  <c:v>0.580844793713163</c:v>
                </c:pt>
                <c:pt idx="51">
                  <c:v>0.562582582582583</c:v>
                </c:pt>
                <c:pt idx="52">
                  <c:v>0.562582582582583</c:v>
                </c:pt>
                <c:pt idx="53">
                  <c:v>0.535398512221042</c:v>
                </c:pt>
                <c:pt idx="54">
                  <c:v>0.519600912200684</c:v>
                </c:pt>
                <c:pt idx="55">
                  <c:v>0.415980985306828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东区肾病科</c:v>
                </c:pt>
                <c:pt idx="2">
                  <c:v>美容皮肤科</c:v>
                </c:pt>
                <c:pt idx="3">
                  <c:v>显微骨科</c:v>
                </c:pt>
                <c:pt idx="4">
                  <c:v>运动损伤骨科</c:v>
                </c:pt>
                <c:pt idx="5">
                  <c:v>中医经典科</c:v>
                </c:pt>
                <c:pt idx="6">
                  <c:v>乳腺甲状腺外科</c:v>
                </c:pt>
                <c:pt idx="7">
                  <c:v>脑病二科</c:v>
                </c:pt>
                <c:pt idx="8">
                  <c:v>胸外科</c:v>
                </c:pt>
                <c:pt idx="9">
                  <c:v>呼吸内科</c:v>
                </c:pt>
                <c:pt idx="10">
                  <c:v>心病四科</c:v>
                </c:pt>
                <c:pt idx="11">
                  <c:v>肝胆外科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骨科</c:v>
                </c:pt>
                <c:pt idx="15">
                  <c:v>心病一科</c:v>
                </c:pt>
                <c:pt idx="16">
                  <c:v>推拿科</c:v>
                </c:pt>
                <c:pt idx="17">
                  <c:v>口腔科</c:v>
                </c:pt>
                <c:pt idx="18">
                  <c:v>妇科妇二科合并</c:v>
                </c:pt>
                <c:pt idx="19">
                  <c:v>脑病三科</c:v>
                </c:pt>
                <c:pt idx="20">
                  <c:v>西区重症医学科</c:v>
                </c:pt>
                <c:pt idx="21">
                  <c:v>身心医学科</c:v>
                </c:pt>
                <c:pt idx="22">
                  <c:v>普通外科</c:v>
                </c:pt>
                <c:pt idx="23">
                  <c:v>脑病一科</c:v>
                </c:pt>
                <c:pt idx="24">
                  <c:v>关节骨科</c:v>
                </c:pt>
                <c:pt idx="25">
                  <c:v>血液科</c:v>
                </c:pt>
                <c:pt idx="26">
                  <c:v>创伤骨科</c:v>
                </c:pt>
                <c:pt idx="27">
                  <c:v>周围血管科</c:v>
                </c:pt>
                <c:pt idx="28">
                  <c:v>神经内科</c:v>
                </c:pt>
                <c:pt idx="29">
                  <c:v>心病三科</c:v>
                </c:pt>
                <c:pt idx="30">
                  <c:v>脾胃科消化科合并</c:v>
                </c:pt>
                <c:pt idx="31">
                  <c:v>眼科</c:v>
                </c:pt>
                <c:pt idx="32">
                  <c:v>脾胃病科</c:v>
                </c:pt>
                <c:pt idx="33">
                  <c:v>治未病中心</c:v>
                </c:pt>
                <c:pt idx="34">
                  <c:v>综合内科</c:v>
                </c:pt>
                <c:pt idx="35">
                  <c:v>耳鼻喉科</c:v>
                </c:pt>
                <c:pt idx="36">
                  <c:v>风湿病科</c:v>
                </c:pt>
                <c:pt idx="37">
                  <c:v>心血管内科</c:v>
                </c:pt>
                <c:pt idx="38">
                  <c:v>心病二科</c:v>
                </c:pt>
                <c:pt idx="39">
                  <c:v>男科</c:v>
                </c:pt>
                <c:pt idx="40">
                  <c:v>妇科</c:v>
                </c:pt>
                <c:pt idx="41">
                  <c:v>小儿推拿科</c:v>
                </c:pt>
                <c:pt idx="42">
                  <c:v>产科</c:v>
                </c:pt>
                <c:pt idx="43">
                  <c:v>脊柱骨科</c:v>
                </c:pt>
                <c:pt idx="44">
                  <c:v>泌尿外科</c:v>
                </c:pt>
                <c:pt idx="45">
                  <c:v>肛肠科</c:v>
                </c:pt>
                <c:pt idx="46">
                  <c:v>肾病科</c:v>
                </c:pt>
                <c:pt idx="47">
                  <c:v>康复科</c:v>
                </c:pt>
                <c:pt idx="48">
                  <c:v>老年医学科</c:v>
                </c:pt>
                <c:pt idx="49">
                  <c:v>医院</c:v>
                </c:pt>
                <c:pt idx="50">
                  <c:v>肾脏内科</c:v>
                </c:pt>
                <c:pt idx="51">
                  <c:v>内分泌科</c:v>
                </c:pt>
                <c:pt idx="52">
                  <c:v>神经外科</c:v>
                </c:pt>
                <c:pt idx="53">
                  <c:v>妇二科</c:v>
                </c:pt>
                <c:pt idx="54">
                  <c:v>皮肤科</c:v>
                </c:pt>
                <c:pt idx="55">
                  <c:v>微创骨科</c:v>
                </c:pt>
                <c:pt idx="56">
                  <c:v>肝病科</c:v>
                </c:pt>
                <c:pt idx="57">
                  <c:v>肿瘤内科</c:v>
                </c:pt>
                <c:pt idx="58">
                  <c:v>儿科</c:v>
                </c:pt>
                <c:pt idx="59">
                  <c:v>中医外治中心</c:v>
                </c:pt>
                <c:pt idx="60">
                  <c:v>消化内科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98.45445813092776</c:v>
                </c:pt>
                <c:pt idx="2">
                  <c:v>97.5872916091676</c:v>
                </c:pt>
                <c:pt idx="3">
                  <c:v>97.31252940701039</c:v>
                </c:pt>
                <c:pt idx="4">
                  <c:v>94.69062449585336</c:v>
                </c:pt>
                <c:pt idx="5">
                  <c:v>94.5501089019656</c:v>
                </c:pt>
                <c:pt idx="6">
                  <c:v>93.34897579932425</c:v>
                </c:pt>
                <c:pt idx="7">
                  <c:v>91.80613307673214</c:v>
                </c:pt>
                <c:pt idx="8">
                  <c:v>91.5979669907514</c:v>
                </c:pt>
                <c:pt idx="9">
                  <c:v>91.21102445347164</c:v>
                </c:pt>
                <c:pt idx="10">
                  <c:v>86.53090306784365</c:v>
                </c:pt>
                <c:pt idx="11">
                  <c:v>85.65367028143353</c:v>
                </c:pt>
                <c:pt idx="12">
                  <c:v>83.83078430813494</c:v>
                </c:pt>
                <c:pt idx="13">
                  <c:v>82.57772039102902</c:v>
                </c:pt>
                <c:pt idx="14">
                  <c:v>80.29802808990667</c:v>
                </c:pt>
                <c:pt idx="15">
                  <c:v>76.80745144676837</c:v>
                </c:pt>
                <c:pt idx="16">
                  <c:v>73.96357248891445</c:v>
                </c:pt>
                <c:pt idx="17">
                  <c:v>73.20402676154389</c:v>
                </c:pt>
                <c:pt idx="18">
                  <c:v>72.91091471723385</c:v>
                </c:pt>
                <c:pt idx="19">
                  <c:v>72.38777001835709</c:v>
                </c:pt>
                <c:pt idx="20">
                  <c:v>71.85143457112461</c:v>
                </c:pt>
                <c:pt idx="21">
                  <c:v>67.73896265121108</c:v>
                </c:pt>
                <c:pt idx="22">
                  <c:v>67.17226735409201</c:v>
                </c:pt>
                <c:pt idx="23">
                  <c:v>62.23744118185978</c:v>
                </c:pt>
                <c:pt idx="24">
                  <c:v>61.54126660263625</c:v>
                </c:pt>
                <c:pt idx="25">
                  <c:v>60.20403510918511</c:v>
                </c:pt>
                <c:pt idx="26">
                  <c:v>58.09526749591532</c:v>
                </c:pt>
                <c:pt idx="27">
                  <c:v>57.29634496810961</c:v>
                </c:pt>
                <c:pt idx="28">
                  <c:v>57.276668214368286</c:v>
                </c:pt>
                <c:pt idx="29">
                  <c:v>54.432342029340816</c:v>
                </c:pt>
                <c:pt idx="30">
                  <c:v>53.798486728693995</c:v>
                </c:pt>
                <c:pt idx="31">
                  <c:v>50.965829669216234</c:v>
                </c:pt>
                <c:pt idx="32">
                  <c:v>50.21259488468462</c:v>
                </c:pt>
                <c:pt idx="33">
                  <c:v>48.52999749320714</c:v>
                </c:pt>
                <c:pt idx="34">
                  <c:v>48.20802833778898</c:v>
                </c:pt>
                <c:pt idx="35">
                  <c:v>45.51858484677358</c:v>
                </c:pt>
                <c:pt idx="36">
                  <c:v>41.83788573843652</c:v>
                </c:pt>
                <c:pt idx="37">
                  <c:v>41.80139641632386</c:v>
                </c:pt>
                <c:pt idx="38">
                  <c:v>41.516778490035946</c:v>
                </c:pt>
                <c:pt idx="39">
                  <c:v>40.62950841749719</c:v>
                </c:pt>
                <c:pt idx="40">
                  <c:v>40.34976291705724</c:v>
                </c:pt>
                <c:pt idx="41">
                  <c:v>39.344577767464294</c:v>
                </c:pt>
                <c:pt idx="42">
                  <c:v>36.68944539573293</c:v>
                </c:pt>
                <c:pt idx="43">
                  <c:v>36.465119845441826</c:v>
                </c:pt>
                <c:pt idx="44">
                  <c:v>27.847386369692792</c:v>
                </c:pt>
                <c:pt idx="45">
                  <c:v>26.50551749348743</c:v>
                </c:pt>
                <c:pt idx="46">
                  <c:v>25.537178177012496</c:v>
                </c:pt>
                <c:pt idx="47">
                  <c:v>25.274605017838162</c:v>
                </c:pt>
                <c:pt idx="48">
                  <c:v>25.216247848488578</c:v>
                </c:pt>
                <c:pt idx="49">
                  <c:v>23.317263555892566</c:v>
                </c:pt>
                <c:pt idx="50">
                  <c:v>20.546595612546316</c:v>
                </c:pt>
                <c:pt idx="51">
                  <c:v>20.374415531653067</c:v>
                </c:pt>
                <c:pt idx="52">
                  <c:v>20.076017597544</c:v>
                </c:pt>
                <c:pt idx="53">
                  <c:v>17.99346609408718</c:v>
                </c:pt>
                <c:pt idx="54">
                  <c:v>17.044505702863574</c:v>
                </c:pt>
                <c:pt idx="55">
                  <c:v>12.81509952222468</c:v>
                </c:pt>
                <c:pt idx="56">
                  <c:v>7.795713519780486</c:v>
                </c:pt>
                <c:pt idx="57">
                  <c:v>6.794952491878571</c:v>
                </c:pt>
                <c:pt idx="58">
                  <c:v>4.669882058057659</c:v>
                </c:pt>
                <c:pt idx="59">
                  <c:v>4.467277394487102</c:v>
                </c:pt>
                <c:pt idx="60">
                  <c:v>3.848728955269124</c:v>
                </c:pt>
                <c:pt idx="61">
                  <c:v>0.9737650202078653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创伤骨科</c:v>
                </c:pt>
                <c:pt idx="2">
                  <c:v>神经内科</c:v>
                </c:pt>
                <c:pt idx="3">
                  <c:v>眼科</c:v>
                </c:pt>
                <c:pt idx="4">
                  <c:v>综合内科</c:v>
                </c:pt>
                <c:pt idx="5">
                  <c:v>儿科</c:v>
                </c:pt>
                <c:pt idx="6">
                  <c:v>骨科</c:v>
                </c:pt>
                <c:pt idx="7">
                  <c:v>口腔科</c:v>
                </c:pt>
                <c:pt idx="8">
                  <c:v>医院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风湿病科</c:v>
                </c:pt>
                <c:pt idx="12">
                  <c:v>中医经典科</c:v>
                </c:pt>
                <c:pt idx="13">
                  <c:v>脾胃科消化科合并</c:v>
                </c:pt>
                <c:pt idx="14">
                  <c:v>泌尿外科</c:v>
                </c:pt>
                <c:pt idx="15">
                  <c:v>老年医学科</c:v>
                </c:pt>
                <c:pt idx="16">
                  <c:v>肾脏内科</c:v>
                </c:pt>
                <c:pt idx="17">
                  <c:v>肿瘤内科</c:v>
                </c:pt>
                <c:pt idx="18">
                  <c:v>针灸科</c:v>
                </c:pt>
                <c:pt idx="19">
                  <c:v>脾胃病科</c:v>
                </c:pt>
                <c:pt idx="20">
                  <c:v>脑病三科</c:v>
                </c:pt>
                <c:pt idx="21">
                  <c:v>妇科</c:v>
                </c:pt>
                <c:pt idx="22">
                  <c:v>脑病一科</c:v>
                </c:pt>
                <c:pt idx="23">
                  <c:v>肝胆外科</c:v>
                </c:pt>
                <c:pt idx="24">
                  <c:v>东区重症医学科</c:v>
                </c:pt>
                <c:pt idx="25">
                  <c:v>中医外治中心</c:v>
                </c:pt>
                <c:pt idx="26">
                  <c:v>美容皮肤科</c:v>
                </c:pt>
                <c:pt idx="27">
                  <c:v>周围血管科</c:v>
                </c:pt>
                <c:pt idx="28">
                  <c:v>男科</c:v>
                </c:pt>
                <c:pt idx="29">
                  <c:v>妇科妇二科合并</c:v>
                </c:pt>
                <c:pt idx="30">
                  <c:v>肛肠科</c:v>
                </c:pt>
                <c:pt idx="31">
                  <c:v>内分泌科</c:v>
                </c:pt>
                <c:pt idx="32">
                  <c:v>肝病科</c:v>
                </c:pt>
                <c:pt idx="33">
                  <c:v>东区肾病科</c:v>
                </c:pt>
                <c:pt idx="34">
                  <c:v>身心医学科</c:v>
                </c:pt>
                <c:pt idx="35">
                  <c:v>消化内科</c:v>
                </c:pt>
                <c:pt idx="36">
                  <c:v>心病一科</c:v>
                </c:pt>
                <c:pt idx="37">
                  <c:v>推拿科</c:v>
                </c:pt>
                <c:pt idx="38">
                  <c:v>关节骨科</c:v>
                </c:pt>
                <c:pt idx="39">
                  <c:v>妇二科</c:v>
                </c:pt>
                <c:pt idx="40">
                  <c:v>脑病二科</c:v>
                </c:pt>
                <c:pt idx="41">
                  <c:v>皮肤科</c:v>
                </c:pt>
                <c:pt idx="42">
                  <c:v>心血管内科</c:v>
                </c:pt>
                <c:pt idx="43">
                  <c:v>小儿推拿科</c:v>
                </c:pt>
                <c:pt idx="44">
                  <c:v>胸外科</c:v>
                </c:pt>
                <c:pt idx="45">
                  <c:v>乳腺甲状腺外科</c:v>
                </c:pt>
                <c:pt idx="46">
                  <c:v>脊柱骨科</c:v>
                </c:pt>
                <c:pt idx="47">
                  <c:v>心病二科</c:v>
                </c:pt>
                <c:pt idx="48">
                  <c:v>显微骨科</c:v>
                </c:pt>
                <c:pt idx="49">
                  <c:v>普通外科</c:v>
                </c:pt>
                <c:pt idx="50">
                  <c:v>康复科</c:v>
                </c:pt>
                <c:pt idx="51">
                  <c:v>小儿骨科</c:v>
                </c:pt>
                <c:pt idx="52">
                  <c:v>重症医学科</c:v>
                </c:pt>
                <c:pt idx="53">
                  <c:v>耳鼻喉科</c:v>
                </c:pt>
                <c:pt idx="54">
                  <c:v>肾病科</c:v>
                </c:pt>
                <c:pt idx="55">
                  <c:v>治未病中心</c:v>
                </c:pt>
                <c:pt idx="56">
                  <c:v>心病三科</c:v>
                </c:pt>
                <c:pt idx="57">
                  <c:v>呼吸内科</c:v>
                </c:pt>
                <c:pt idx="58">
                  <c:v>西区重症医学科</c:v>
                </c:pt>
                <c:pt idx="59">
                  <c:v>微创骨科</c:v>
                </c:pt>
                <c:pt idx="60">
                  <c:v>神经外科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98.64288466818279</c:v>
                </c:pt>
                <c:pt idx="2">
                  <c:v>98.39648311450318</c:v>
                </c:pt>
                <c:pt idx="3">
                  <c:v>96.63203363183742</c:v>
                </c:pt>
                <c:pt idx="4">
                  <c:v>92.21047872117654</c:v>
                </c:pt>
                <c:pt idx="5">
                  <c:v>89.32593598816736</c:v>
                </c:pt>
                <c:pt idx="6">
                  <c:v>88.63429402669043</c:v>
                </c:pt>
                <c:pt idx="7">
                  <c:v>88.54092728331264</c:v>
                </c:pt>
                <c:pt idx="8">
                  <c:v>88.08804440120696</c:v>
                </c:pt>
                <c:pt idx="9">
                  <c:v>87.5537611728776</c:v>
                </c:pt>
                <c:pt idx="10">
                  <c:v>86.43495511675137</c:v>
                </c:pt>
                <c:pt idx="11">
                  <c:v>86.40099553773362</c:v>
                </c:pt>
                <c:pt idx="12">
                  <c:v>84.802727154929</c:v>
                </c:pt>
                <c:pt idx="13">
                  <c:v>84.0784190112559</c:v>
                </c:pt>
                <c:pt idx="14">
                  <c:v>83.08327863371942</c:v>
                </c:pt>
                <c:pt idx="15">
                  <c:v>82.76732459917811</c:v>
                </c:pt>
                <c:pt idx="16">
                  <c:v>81.93177824584352</c:v>
                </c:pt>
                <c:pt idx="17">
                  <c:v>80.38262153866954</c:v>
                </c:pt>
                <c:pt idx="18">
                  <c:v>79.78537624531828</c:v>
                </c:pt>
                <c:pt idx="19">
                  <c:v>75.28153365145481</c:v>
                </c:pt>
                <c:pt idx="20">
                  <c:v>74.86948941481799</c:v>
                </c:pt>
                <c:pt idx="21">
                  <c:v>74.13232539071561</c:v>
                </c:pt>
                <c:pt idx="22">
                  <c:v>72.1961335585619</c:v>
                </c:pt>
                <c:pt idx="23">
                  <c:v>70.09803639041115</c:v>
                </c:pt>
                <c:pt idx="24">
                  <c:v>70.02175778833109</c:v>
                </c:pt>
                <c:pt idx="25">
                  <c:v>69.29124761586544</c:v>
                </c:pt>
                <c:pt idx="26">
                  <c:v>67.33598867209967</c:v>
                </c:pt>
                <c:pt idx="27">
                  <c:v>58.17123577215045</c:v>
                </c:pt>
                <c:pt idx="28">
                  <c:v>56.76215345619099</c:v>
                </c:pt>
                <c:pt idx="29">
                  <c:v>54.46908932360971</c:v>
                </c:pt>
                <c:pt idx="30">
                  <c:v>51.797957302932595</c:v>
                </c:pt>
                <c:pt idx="31">
                  <c:v>49.42505466473101</c:v>
                </c:pt>
                <c:pt idx="32">
                  <c:v>48.01531792481564</c:v>
                </c:pt>
                <c:pt idx="33">
                  <c:v>47.453604446217525</c:v>
                </c:pt>
                <c:pt idx="34">
                  <c:v>45.55405064789197</c:v>
                </c:pt>
                <c:pt idx="35">
                  <c:v>45.42489108852642</c:v>
                </c:pt>
                <c:pt idx="36">
                  <c:v>45.12951663326107</c:v>
                </c:pt>
                <c:pt idx="37">
                  <c:v>44.49095895677581</c:v>
                </c:pt>
                <c:pt idx="38">
                  <c:v>44.01202766202607</c:v>
                </c:pt>
                <c:pt idx="39">
                  <c:v>43.11666165477667</c:v>
                </c:pt>
                <c:pt idx="40">
                  <c:v>43.01413692606748</c:v>
                </c:pt>
                <c:pt idx="41">
                  <c:v>42.63543516238634</c:v>
                </c:pt>
                <c:pt idx="42">
                  <c:v>38.77733317032244</c:v>
                </c:pt>
                <c:pt idx="43">
                  <c:v>37.53825731202404</c:v>
                </c:pt>
                <c:pt idx="44">
                  <c:v>36.28983746555593</c:v>
                </c:pt>
                <c:pt idx="45">
                  <c:v>35.44066545660734</c:v>
                </c:pt>
                <c:pt idx="46">
                  <c:v>34.337532101529725</c:v>
                </c:pt>
                <c:pt idx="47">
                  <c:v>32.10996544848796</c:v>
                </c:pt>
                <c:pt idx="48">
                  <c:v>28.208772071743734</c:v>
                </c:pt>
                <c:pt idx="49">
                  <c:v>23.81203488929537</c:v>
                </c:pt>
                <c:pt idx="50">
                  <c:v>20.871217189403556</c:v>
                </c:pt>
                <c:pt idx="51">
                  <c:v>20.63581874705802</c:v>
                </c:pt>
                <c:pt idx="52">
                  <c:v>20.37996829259784</c:v>
                </c:pt>
                <c:pt idx="53">
                  <c:v>20.25533507149668</c:v>
                </c:pt>
                <c:pt idx="54">
                  <c:v>18.903490601084673</c:v>
                </c:pt>
                <c:pt idx="55">
                  <c:v>18.724577980359754</c:v>
                </c:pt>
                <c:pt idx="56">
                  <c:v>16.8854562300432</c:v>
                </c:pt>
                <c:pt idx="57">
                  <c:v>14.799367732398677</c:v>
                </c:pt>
                <c:pt idx="58">
                  <c:v>10.884322143092804</c:v>
                </c:pt>
                <c:pt idx="59">
                  <c:v>10.230000454894961</c:v>
                </c:pt>
                <c:pt idx="60">
                  <c:v>5.20522440417053</c:v>
                </c:pt>
                <c:pt idx="61">
                  <c:v>4.29761686120767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关节骨科</c:v>
                </c:pt>
                <c:pt idx="2">
                  <c:v>口腔科</c:v>
                </c:pt>
                <c:pt idx="3">
                  <c:v>胸外科</c:v>
                </c:pt>
                <c:pt idx="4">
                  <c:v>产科</c:v>
                </c:pt>
                <c:pt idx="5">
                  <c:v>泌尿外科</c:v>
                </c:pt>
                <c:pt idx="6">
                  <c:v>显微骨科</c:v>
                </c:pt>
                <c:pt idx="7">
                  <c:v>风湿病科</c:v>
                </c:pt>
                <c:pt idx="8">
                  <c:v>小儿骨科</c:v>
                </c:pt>
                <c:pt idx="9">
                  <c:v>东区肾病科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康复科</c:v>
                </c:pt>
                <c:pt idx="13">
                  <c:v>肝胆外科</c:v>
                </c:pt>
                <c:pt idx="14">
                  <c:v>肝病科</c:v>
                </c:pt>
                <c:pt idx="15">
                  <c:v>心病四科</c:v>
                </c:pt>
                <c:pt idx="16">
                  <c:v>妇二科</c:v>
                </c:pt>
                <c:pt idx="17">
                  <c:v>心血管内科</c:v>
                </c:pt>
                <c:pt idx="18">
                  <c:v>脾胃病科</c:v>
                </c:pt>
                <c:pt idx="19">
                  <c:v>乳腺甲状腺外科</c:v>
                </c:pt>
                <c:pt idx="20">
                  <c:v>东区重症医学科</c:v>
                </c:pt>
                <c:pt idx="21">
                  <c:v>中医外治中心</c:v>
                </c:pt>
                <c:pt idx="22">
                  <c:v>推拿科</c:v>
                </c:pt>
                <c:pt idx="23">
                  <c:v>骨科</c:v>
                </c:pt>
                <c:pt idx="24">
                  <c:v>肾病科</c:v>
                </c:pt>
                <c:pt idx="25">
                  <c:v>针灸科</c:v>
                </c:pt>
                <c:pt idx="26">
                  <c:v>脑病三科</c:v>
                </c:pt>
                <c:pt idx="27">
                  <c:v>身心医学科</c:v>
                </c:pt>
                <c:pt idx="28">
                  <c:v>血液科</c:v>
                </c:pt>
                <c:pt idx="29">
                  <c:v>医院</c:v>
                </c:pt>
                <c:pt idx="30">
                  <c:v>小儿推拿科</c:v>
                </c:pt>
                <c:pt idx="31">
                  <c:v>老年医学科</c:v>
                </c:pt>
                <c:pt idx="32">
                  <c:v>肿瘤内科</c:v>
                </c:pt>
                <c:pt idx="33">
                  <c:v>治未病中心</c:v>
                </c:pt>
                <c:pt idx="34">
                  <c:v>神经外科</c:v>
                </c:pt>
                <c:pt idx="35">
                  <c:v>脾胃科消化科合并</c:v>
                </c:pt>
                <c:pt idx="36">
                  <c:v>重症医学科</c:v>
                </c:pt>
                <c:pt idx="37">
                  <c:v>眼科</c:v>
                </c:pt>
                <c:pt idx="38">
                  <c:v>呼吸内科</c:v>
                </c:pt>
                <c:pt idx="39">
                  <c:v>消化内科</c:v>
                </c:pt>
                <c:pt idx="40">
                  <c:v>耳鼻喉科</c:v>
                </c:pt>
                <c:pt idx="41">
                  <c:v>美容皮肤科</c:v>
                </c:pt>
                <c:pt idx="42">
                  <c:v>脑病二科</c:v>
                </c:pt>
                <c:pt idx="43">
                  <c:v>周围血管科</c:v>
                </c:pt>
                <c:pt idx="44">
                  <c:v>心病三科</c:v>
                </c:pt>
                <c:pt idx="45">
                  <c:v>皮肤科</c:v>
                </c:pt>
                <c:pt idx="46">
                  <c:v>运动损伤骨科</c:v>
                </c:pt>
                <c:pt idx="47">
                  <c:v>心病二科</c:v>
                </c:pt>
                <c:pt idx="48">
                  <c:v>肛肠科</c:v>
                </c:pt>
                <c:pt idx="49">
                  <c:v>创伤骨科</c:v>
                </c:pt>
                <c:pt idx="50">
                  <c:v>男科</c:v>
                </c:pt>
                <c:pt idx="51">
                  <c:v>肾脏内科</c:v>
                </c:pt>
                <c:pt idx="52">
                  <c:v>脑病一科</c:v>
                </c:pt>
                <c:pt idx="53">
                  <c:v>妇科</c:v>
                </c:pt>
                <c:pt idx="54">
                  <c:v>西区重症医学科</c:v>
                </c:pt>
                <c:pt idx="55">
                  <c:v>神经内科</c:v>
                </c:pt>
                <c:pt idx="56">
                  <c:v>儿科</c:v>
                </c:pt>
                <c:pt idx="57">
                  <c:v>普通外科</c:v>
                </c:pt>
                <c:pt idx="58">
                  <c:v>综合内科</c:v>
                </c:pt>
                <c:pt idx="59">
                  <c:v>脊柱骨科</c:v>
                </c:pt>
                <c:pt idx="60">
                  <c:v>微创骨科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99.2385875196036</c:v>
                </c:pt>
                <c:pt idx="2">
                  <c:v>99.1502103624175</c:v>
                </c:pt>
                <c:pt idx="3">
                  <c:v>96.53992226505622</c:v>
                </c:pt>
                <c:pt idx="4">
                  <c:v>93.70430034297495</c:v>
                </c:pt>
                <c:pt idx="5">
                  <c:v>93.49697263124791</c:v>
                </c:pt>
                <c:pt idx="6">
                  <c:v>93.1242670746447</c:v>
                </c:pt>
                <c:pt idx="7">
                  <c:v>92.36074406262968</c:v>
                </c:pt>
                <c:pt idx="8">
                  <c:v>90.86672598614186</c:v>
                </c:pt>
                <c:pt idx="9">
                  <c:v>85.92783125122695</c:v>
                </c:pt>
                <c:pt idx="10">
                  <c:v>85.02205650719972</c:v>
                </c:pt>
                <c:pt idx="11">
                  <c:v>83.79398830658688</c:v>
                </c:pt>
                <c:pt idx="12">
                  <c:v>81.85498842610681</c:v>
                </c:pt>
                <c:pt idx="13">
                  <c:v>81.52459589653537</c:v>
                </c:pt>
                <c:pt idx="14">
                  <c:v>81.3781659909392</c:v>
                </c:pt>
                <c:pt idx="15">
                  <c:v>79.2810298577528</c:v>
                </c:pt>
                <c:pt idx="16">
                  <c:v>76.65276660386188</c:v>
                </c:pt>
                <c:pt idx="17">
                  <c:v>72.70563221736329</c:v>
                </c:pt>
                <c:pt idx="18">
                  <c:v>70.87480978555567</c:v>
                </c:pt>
                <c:pt idx="19">
                  <c:v>70.71085655133949</c:v>
                </c:pt>
                <c:pt idx="20">
                  <c:v>68.24862569738335</c:v>
                </c:pt>
                <c:pt idx="21">
                  <c:v>67.57832526806014</c:v>
                </c:pt>
                <c:pt idx="22">
                  <c:v>67.12048060549296</c:v>
                </c:pt>
                <c:pt idx="23">
                  <c:v>66.58217294881153</c:v>
                </c:pt>
                <c:pt idx="24">
                  <c:v>65.38926363400712</c:v>
                </c:pt>
                <c:pt idx="25">
                  <c:v>65.30274281119792</c:v>
                </c:pt>
                <c:pt idx="26">
                  <c:v>63.82214692831156</c:v>
                </c:pt>
                <c:pt idx="27">
                  <c:v>61.37639510977903</c:v>
                </c:pt>
                <c:pt idx="28">
                  <c:v>61.328683538143494</c:v>
                </c:pt>
                <c:pt idx="29">
                  <c:v>60.799447114615184</c:v>
                </c:pt>
                <c:pt idx="30">
                  <c:v>59.95364649452942</c:v>
                </c:pt>
                <c:pt idx="31">
                  <c:v>57.379883344712304</c:v>
                </c:pt>
                <c:pt idx="32">
                  <c:v>52.01530608432927</c:v>
                </c:pt>
                <c:pt idx="33">
                  <c:v>44.34734073665736</c:v>
                </c:pt>
                <c:pt idx="34">
                  <c:v>43.53530946168381</c:v>
                </c:pt>
                <c:pt idx="35">
                  <c:v>43.44726765102682</c:v>
                </c:pt>
                <c:pt idx="36">
                  <c:v>42.54592527643912</c:v>
                </c:pt>
                <c:pt idx="37">
                  <c:v>42.12773266058196</c:v>
                </c:pt>
                <c:pt idx="38">
                  <c:v>41.13715874152853</c:v>
                </c:pt>
                <c:pt idx="39">
                  <c:v>40.26546498878855</c:v>
                </c:pt>
                <c:pt idx="40">
                  <c:v>37.27351138664666</c:v>
                </c:pt>
                <c:pt idx="41">
                  <c:v>35.16810171928628</c:v>
                </c:pt>
                <c:pt idx="42">
                  <c:v>34.81288789051801</c:v>
                </c:pt>
                <c:pt idx="43">
                  <c:v>32.9626867823879</c:v>
                </c:pt>
                <c:pt idx="44">
                  <c:v>32.91552934497054</c:v>
                </c:pt>
                <c:pt idx="45">
                  <c:v>31.078155537623008</c:v>
                </c:pt>
                <c:pt idx="46">
                  <c:v>28.07056246050517</c:v>
                </c:pt>
                <c:pt idx="47">
                  <c:v>27.205365088072522</c:v>
                </c:pt>
                <c:pt idx="48">
                  <c:v>26.62163729223619</c:v>
                </c:pt>
                <c:pt idx="49">
                  <c:v>23.155419698598035</c:v>
                </c:pt>
                <c:pt idx="50">
                  <c:v>20.019848887833145</c:v>
                </c:pt>
                <c:pt idx="51">
                  <c:v>17.91187024950559</c:v>
                </c:pt>
                <c:pt idx="52">
                  <c:v>16.026120548986526</c:v>
                </c:pt>
                <c:pt idx="53">
                  <c:v>15.502497759152751</c:v>
                </c:pt>
                <c:pt idx="54">
                  <c:v>14.56623509782188</c:v>
                </c:pt>
                <c:pt idx="55">
                  <c:v>13.0239012516519</c:v>
                </c:pt>
                <c:pt idx="56">
                  <c:v>11.851310147150372</c:v>
                </c:pt>
                <c:pt idx="57">
                  <c:v>7.566104057203847</c:v>
                </c:pt>
                <c:pt idx="58">
                  <c:v>7.565400933612116</c:v>
                </c:pt>
                <c:pt idx="59">
                  <c:v>5.421363895911292</c:v>
                </c:pt>
                <c:pt idx="60">
                  <c:v>3.2683276636673044</c:v>
                </c:pt>
                <c:pt idx="61">
                  <c:v>0.9821135033572684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口腔科</c:v>
                </c:pt>
                <c:pt idx="4">
                  <c:v>血液科</c:v>
                </c:pt>
                <c:pt idx="5">
                  <c:v>美容皮肤科</c:v>
                </c:pt>
                <c:pt idx="6">
                  <c:v>关节骨科</c:v>
                </c:pt>
                <c:pt idx="7">
                  <c:v>皮肤科</c:v>
                </c:pt>
                <c:pt idx="8">
                  <c:v>身心医学科</c:v>
                </c:pt>
                <c:pt idx="9">
                  <c:v>脾胃科消化科合并</c:v>
                </c:pt>
                <c:pt idx="10">
                  <c:v>眼科</c:v>
                </c:pt>
                <c:pt idx="11">
                  <c:v>肝胆外科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周围血管科</c:v>
                </c:pt>
                <c:pt idx="15">
                  <c:v>运动损伤骨科</c:v>
                </c:pt>
                <c:pt idx="16">
                  <c:v>肾脏内科</c:v>
                </c:pt>
                <c:pt idx="17">
                  <c:v>东区肾病科</c:v>
                </c:pt>
                <c:pt idx="18">
                  <c:v>儿科</c:v>
                </c:pt>
                <c:pt idx="19">
                  <c:v>治未病中心</c:v>
                </c:pt>
                <c:pt idx="20">
                  <c:v>乳腺甲状腺外科</c:v>
                </c:pt>
                <c:pt idx="21">
                  <c:v>肿瘤内科</c:v>
                </c:pt>
                <c:pt idx="22">
                  <c:v>妇科</c:v>
                </c:pt>
                <c:pt idx="23">
                  <c:v>脾胃病科</c:v>
                </c:pt>
                <c:pt idx="24">
                  <c:v>骨科</c:v>
                </c:pt>
                <c:pt idx="25">
                  <c:v>肛肠科</c:v>
                </c:pt>
                <c:pt idx="26">
                  <c:v>中医外治中心</c:v>
                </c:pt>
                <c:pt idx="27">
                  <c:v>产科</c:v>
                </c:pt>
                <c:pt idx="28">
                  <c:v>微创骨科</c:v>
                </c:pt>
                <c:pt idx="29">
                  <c:v>风湿病科</c:v>
                </c:pt>
                <c:pt idx="30">
                  <c:v>脑病二科</c:v>
                </c:pt>
                <c:pt idx="31">
                  <c:v>东区重症医学科</c:v>
                </c:pt>
                <c:pt idx="32">
                  <c:v>西区重症医学科</c:v>
                </c:pt>
                <c:pt idx="33">
                  <c:v>心病二科</c:v>
                </c:pt>
                <c:pt idx="34">
                  <c:v>脑病一科</c:v>
                </c:pt>
                <c:pt idx="35">
                  <c:v>老年医学科</c:v>
                </c:pt>
                <c:pt idx="36">
                  <c:v>神经外科</c:v>
                </c:pt>
                <c:pt idx="37">
                  <c:v>妇科妇二科合并</c:v>
                </c:pt>
                <c:pt idx="38">
                  <c:v>肾病科</c:v>
                </c:pt>
                <c:pt idx="39">
                  <c:v>神经内科</c:v>
                </c:pt>
                <c:pt idx="40">
                  <c:v>小儿骨科</c:v>
                </c:pt>
                <c:pt idx="41">
                  <c:v>心血管内科</c:v>
                </c:pt>
                <c:pt idx="42">
                  <c:v>消化内科</c:v>
                </c:pt>
                <c:pt idx="43">
                  <c:v>重症医学科</c:v>
                </c:pt>
                <c:pt idx="44">
                  <c:v>内分泌科</c:v>
                </c:pt>
                <c:pt idx="45">
                  <c:v>普通外科</c:v>
                </c:pt>
                <c:pt idx="46">
                  <c:v>男科</c:v>
                </c:pt>
                <c:pt idx="47">
                  <c:v>综合内科</c:v>
                </c:pt>
                <c:pt idx="48">
                  <c:v>推拿科</c:v>
                </c:pt>
                <c:pt idx="49">
                  <c:v>显微骨科</c:v>
                </c:pt>
                <c:pt idx="50">
                  <c:v>心病三科</c:v>
                </c:pt>
                <c:pt idx="51">
                  <c:v>中医经典科</c:v>
                </c:pt>
                <c:pt idx="52">
                  <c:v>针灸科</c:v>
                </c:pt>
                <c:pt idx="53">
                  <c:v>创伤骨科</c:v>
                </c:pt>
                <c:pt idx="54">
                  <c:v>脊柱骨科</c:v>
                </c:pt>
                <c:pt idx="55">
                  <c:v>胸外科</c:v>
                </c:pt>
                <c:pt idx="56">
                  <c:v>康复科</c:v>
                </c:pt>
                <c:pt idx="57">
                  <c:v>医院</c:v>
                </c:pt>
                <c:pt idx="58">
                  <c:v>泌尿外科</c:v>
                </c:pt>
                <c:pt idx="59">
                  <c:v>妇二科</c:v>
                </c:pt>
                <c:pt idx="60">
                  <c:v>脑病三科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99.97084112358668</c:v>
                </c:pt>
                <c:pt idx="2">
                  <c:v>96.09508088671755</c:v>
                </c:pt>
                <c:pt idx="3">
                  <c:v>96.05590599084317</c:v>
                </c:pt>
                <c:pt idx="4">
                  <c:v>94.75015053505116</c:v>
                </c:pt>
                <c:pt idx="5">
                  <c:v>92.52514528537253</c:v>
                </c:pt>
                <c:pt idx="6">
                  <c:v>92.49437081316668</c:v>
                </c:pt>
                <c:pt idx="7">
                  <c:v>91.14006309237692</c:v>
                </c:pt>
                <c:pt idx="8">
                  <c:v>90.2891513168458</c:v>
                </c:pt>
                <c:pt idx="9">
                  <c:v>90.15642521824157</c:v>
                </c:pt>
                <c:pt idx="10">
                  <c:v>89.3254852847956</c:v>
                </c:pt>
                <c:pt idx="11">
                  <c:v>87.17692337897851</c:v>
                </c:pt>
                <c:pt idx="12">
                  <c:v>86.15655470149792</c:v>
                </c:pt>
                <c:pt idx="13">
                  <c:v>83.29947998395627</c:v>
                </c:pt>
                <c:pt idx="14">
                  <c:v>82.26085531708621</c:v>
                </c:pt>
                <c:pt idx="15">
                  <c:v>81.21160889277827</c:v>
                </c:pt>
                <c:pt idx="16">
                  <c:v>79.09173007888694</c:v>
                </c:pt>
                <c:pt idx="17">
                  <c:v>78.50102569597996</c:v>
                </c:pt>
                <c:pt idx="18">
                  <c:v>78.15873788667976</c:v>
                </c:pt>
                <c:pt idx="19">
                  <c:v>77.87919048321176</c:v>
                </c:pt>
                <c:pt idx="20">
                  <c:v>75.57538692328107</c:v>
                </c:pt>
                <c:pt idx="21">
                  <c:v>74.774958353499</c:v>
                </c:pt>
                <c:pt idx="22">
                  <c:v>71.71741529849389</c:v>
                </c:pt>
                <c:pt idx="23">
                  <c:v>67.94198834101324</c:v>
                </c:pt>
                <c:pt idx="24">
                  <c:v>66.46553223507057</c:v>
                </c:pt>
                <c:pt idx="25">
                  <c:v>66.0077261908208</c:v>
                </c:pt>
                <c:pt idx="26">
                  <c:v>65.3368045010906</c:v>
                </c:pt>
                <c:pt idx="27">
                  <c:v>63.470887945592864</c:v>
                </c:pt>
                <c:pt idx="28">
                  <c:v>61.64136370183922</c:v>
                </c:pt>
                <c:pt idx="29">
                  <c:v>60.222127453891204</c:v>
                </c:pt>
                <c:pt idx="30">
                  <c:v>60.044240013347824</c:v>
                </c:pt>
                <c:pt idx="31">
                  <c:v>59.248032889181</c:v>
                </c:pt>
                <c:pt idx="32">
                  <c:v>57.22036623471174</c:v>
                </c:pt>
                <c:pt idx="33">
                  <c:v>56.27309233867477</c:v>
                </c:pt>
                <c:pt idx="34">
                  <c:v>53.88672888972825</c:v>
                </c:pt>
                <c:pt idx="35">
                  <c:v>48.418595485265165</c:v>
                </c:pt>
                <c:pt idx="36">
                  <c:v>47.52421788887695</c:v>
                </c:pt>
                <c:pt idx="37">
                  <c:v>43.33972578743604</c:v>
                </c:pt>
                <c:pt idx="38">
                  <c:v>40.71011287248231</c:v>
                </c:pt>
                <c:pt idx="39">
                  <c:v>40.087726780954625</c:v>
                </c:pt>
                <c:pt idx="40">
                  <c:v>35.82294728568278</c:v>
                </c:pt>
                <c:pt idx="41">
                  <c:v>34.32940009217692</c:v>
                </c:pt>
                <c:pt idx="42">
                  <c:v>31.00807604788847</c:v>
                </c:pt>
                <c:pt idx="43">
                  <c:v>30.065504645340795</c:v>
                </c:pt>
                <c:pt idx="44">
                  <c:v>23.999864096592038</c:v>
                </c:pt>
                <c:pt idx="45">
                  <c:v>21.255918628368942</c:v>
                </c:pt>
                <c:pt idx="46">
                  <c:v>17.872869820589138</c:v>
                </c:pt>
                <c:pt idx="47">
                  <c:v>13.97142065865089</c:v>
                </c:pt>
                <c:pt idx="48">
                  <c:v>13.484924651355291</c:v>
                </c:pt>
                <c:pt idx="49">
                  <c:v>12.239294544013793</c:v>
                </c:pt>
                <c:pt idx="50">
                  <c:v>11.722255667784738</c:v>
                </c:pt>
                <c:pt idx="51">
                  <c:v>10.984051577336453</c:v>
                </c:pt>
                <c:pt idx="52">
                  <c:v>10.127494318127678</c:v>
                </c:pt>
                <c:pt idx="53">
                  <c:v>9.238554999455006</c:v>
                </c:pt>
                <c:pt idx="54">
                  <c:v>9.096121364629724</c:v>
                </c:pt>
                <c:pt idx="55">
                  <c:v>8.29804348009316</c:v>
                </c:pt>
                <c:pt idx="56">
                  <c:v>7.236431068875692</c:v>
                </c:pt>
                <c:pt idx="57">
                  <c:v>6.332394334607154</c:v>
                </c:pt>
                <c:pt idx="58">
                  <c:v>3.2214757228651667</c:v>
                </c:pt>
                <c:pt idx="59">
                  <c:v>3.001261667665071</c:v>
                </c:pt>
                <c:pt idx="60">
                  <c:v>2.499528978569663</c:v>
                </c:pt>
                <c:pt idx="61">
                  <c:v>1.2120379167829802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中医类别执业医师和执业助理医师占执业医师总数比例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中医类别执业医师和执业助理医师占执业医师总数比例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普通外科</c:v>
                </c:pt>
                <c:pt idx="2">
                  <c:v>消化内科</c:v>
                </c:pt>
                <c:pt idx="3">
                  <c:v>耳鼻喉科</c:v>
                </c:pt>
                <c:pt idx="4">
                  <c:v>周围血管科</c:v>
                </c:pt>
                <c:pt idx="5">
                  <c:v>脊柱骨科</c:v>
                </c:pt>
                <c:pt idx="6">
                  <c:v>脾胃科消化科合并</c:v>
                </c:pt>
                <c:pt idx="7">
                  <c:v>产科</c:v>
                </c:pt>
                <c:pt idx="8">
                  <c:v>小儿骨科</c:v>
                </c:pt>
                <c:pt idx="9">
                  <c:v>推拿科</c:v>
                </c:pt>
                <c:pt idx="10">
                  <c:v>泌尿外科</c:v>
                </c:pt>
                <c:pt idx="11">
                  <c:v>血液科</c:v>
                </c:pt>
                <c:pt idx="12">
                  <c:v>心血管内科</c:v>
                </c:pt>
                <c:pt idx="13">
                  <c:v>心病二科</c:v>
                </c:pt>
                <c:pt idx="14">
                  <c:v>妇二科</c:v>
                </c:pt>
                <c:pt idx="15">
                  <c:v>内分泌科</c:v>
                </c:pt>
                <c:pt idx="16">
                  <c:v>风湿病科</c:v>
                </c:pt>
                <c:pt idx="17">
                  <c:v>男科</c:v>
                </c:pt>
                <c:pt idx="18">
                  <c:v>儿科</c:v>
                </c:pt>
                <c:pt idx="19">
                  <c:v>肿瘤内科</c:v>
                </c:pt>
                <c:pt idx="20">
                  <c:v>医院</c:v>
                </c:pt>
                <c:pt idx="21">
                  <c:v>运动损伤骨科</c:v>
                </c:pt>
                <c:pt idx="22">
                  <c:v>心病一科</c:v>
                </c:pt>
                <c:pt idx="23">
                  <c:v>肛肠科</c:v>
                </c:pt>
                <c:pt idx="24">
                  <c:v>微创骨科</c:v>
                </c:pt>
                <c:pt idx="25">
                  <c:v>身心医学科</c:v>
                </c:pt>
                <c:pt idx="26">
                  <c:v>肾病科</c:v>
                </c:pt>
                <c:pt idx="27">
                  <c:v>脾胃病科</c:v>
                </c:pt>
                <c:pt idx="28">
                  <c:v>脑病一科</c:v>
                </c:pt>
                <c:pt idx="29">
                  <c:v>脑病二科</c:v>
                </c:pt>
                <c:pt idx="30">
                  <c:v>小儿推拿科</c:v>
                </c:pt>
                <c:pt idx="31">
                  <c:v>中医经典科</c:v>
                </c:pt>
                <c:pt idx="32">
                  <c:v>肾脏内科</c:v>
                </c:pt>
                <c:pt idx="33">
                  <c:v>口腔科</c:v>
                </c:pt>
                <c:pt idx="34">
                  <c:v>神经外科</c:v>
                </c:pt>
                <c:pt idx="35">
                  <c:v>关节骨科</c:v>
                </c:pt>
                <c:pt idx="36">
                  <c:v>心病四科</c:v>
                </c:pt>
                <c:pt idx="37">
                  <c:v>康复科</c:v>
                </c:pt>
                <c:pt idx="38">
                  <c:v>脑病三科</c:v>
                </c:pt>
                <c:pt idx="39">
                  <c:v>肝胆外科</c:v>
                </c:pt>
                <c:pt idx="40">
                  <c:v>综合内科</c:v>
                </c:pt>
                <c:pt idx="41">
                  <c:v>呼吸内科</c:v>
                </c:pt>
                <c:pt idx="42">
                  <c:v>治未病中心</c:v>
                </c:pt>
                <c:pt idx="43">
                  <c:v>中医外治中心</c:v>
                </c:pt>
                <c:pt idx="44">
                  <c:v>针灸科</c:v>
                </c:pt>
                <c:pt idx="45">
                  <c:v>神经内科</c:v>
                </c:pt>
                <c:pt idx="46">
                  <c:v>眼科</c:v>
                </c:pt>
                <c:pt idx="47">
                  <c:v>美容皮肤科</c:v>
                </c:pt>
                <c:pt idx="48">
                  <c:v>创伤骨科</c:v>
                </c:pt>
                <c:pt idx="49">
                  <c:v>东区重症医学科</c:v>
                </c:pt>
                <c:pt idx="50">
                  <c:v>骨科</c:v>
                </c:pt>
                <c:pt idx="51">
                  <c:v>妇科妇二科合并</c:v>
                </c:pt>
                <c:pt idx="52">
                  <c:v>心病三科</c:v>
                </c:pt>
                <c:pt idx="53">
                  <c:v>皮肤科</c:v>
                </c:pt>
                <c:pt idx="54">
                  <c:v>重症医学科</c:v>
                </c:pt>
                <c:pt idx="55">
                  <c:v>显微骨科</c:v>
                </c:pt>
                <c:pt idx="56">
                  <c:v>乳腺甲状腺外科</c:v>
                </c:pt>
                <c:pt idx="57">
                  <c:v>胸外科</c:v>
                </c:pt>
                <c:pt idx="58">
                  <c:v>东区肾病科</c:v>
                </c:pt>
                <c:pt idx="59">
                  <c:v>老年医学科</c:v>
                </c:pt>
                <c:pt idx="60">
                  <c:v>肝病科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99.75991122073529</c:v>
                </c:pt>
                <c:pt idx="1">
                  <c:v>98.70488811206977</c:v>
                </c:pt>
                <c:pt idx="2">
                  <c:v>97.20998486288745</c:v>
                </c:pt>
                <c:pt idx="3">
                  <c:v>97.1284529464801</c:v>
                </c:pt>
                <c:pt idx="4">
                  <c:v>96.01763825459695</c:v>
                </c:pt>
                <c:pt idx="5">
                  <c:v>95.59832906565255</c:v>
                </c:pt>
                <c:pt idx="6">
                  <c:v>94.80766160049525</c:v>
                </c:pt>
                <c:pt idx="7">
                  <c:v>93.79344944715487</c:v>
                </c:pt>
                <c:pt idx="8">
                  <c:v>90.54351136334463</c:v>
                </c:pt>
                <c:pt idx="9">
                  <c:v>88.15016453929152</c:v>
                </c:pt>
                <c:pt idx="10">
                  <c:v>87.77213293422801</c:v>
                </c:pt>
                <c:pt idx="11">
                  <c:v>86.56934339865263</c:v>
                </c:pt>
                <c:pt idx="12">
                  <c:v>85.34435930469762</c:v>
                </c:pt>
                <c:pt idx="13">
                  <c:v>85.14382204905739</c:v>
                </c:pt>
                <c:pt idx="14">
                  <c:v>83.33364571955133</c:v>
                </c:pt>
                <c:pt idx="15">
                  <c:v>81.43861741208404</c:v>
                </c:pt>
                <c:pt idx="16">
                  <c:v>79.86331566953919</c:v>
                </c:pt>
                <c:pt idx="17">
                  <c:v>78.50554919397197</c:v>
                </c:pt>
                <c:pt idx="18">
                  <c:v>69.16342391227242</c:v>
                </c:pt>
                <c:pt idx="19">
                  <c:v>66.77380501770256</c:v>
                </c:pt>
                <c:pt idx="20">
                  <c:v>65.45338712096512</c:v>
                </c:pt>
                <c:pt idx="21">
                  <c:v>65.3418073797899</c:v>
                </c:pt>
                <c:pt idx="22">
                  <c:v>63.386903053658706</c:v>
                </c:pt>
                <c:pt idx="23">
                  <c:v>61.67500228505578</c:v>
                </c:pt>
                <c:pt idx="24">
                  <c:v>60.72900832194894</c:v>
                </c:pt>
                <c:pt idx="25">
                  <c:v>59.37070938459294</c:v>
                </c:pt>
                <c:pt idx="26">
                  <c:v>55.69830917426846</c:v>
                </c:pt>
                <c:pt idx="27">
                  <c:v>55.554862204316265</c:v>
                </c:pt>
                <c:pt idx="28">
                  <c:v>54.16795036745761</c:v>
                </c:pt>
                <c:pt idx="29">
                  <c:v>53.967650407244385</c:v>
                </c:pt>
                <c:pt idx="30">
                  <c:v>51.42029419809473</c:v>
                </c:pt>
                <c:pt idx="31">
                  <c:v>51.0866571268743</c:v>
                </c:pt>
                <c:pt idx="32">
                  <c:v>50.72814517178577</c:v>
                </c:pt>
                <c:pt idx="33">
                  <c:v>50.300841562317935</c:v>
                </c:pt>
                <c:pt idx="34">
                  <c:v>49.12138238922097</c:v>
                </c:pt>
                <c:pt idx="35">
                  <c:v>48.42504595510373</c:v>
                </c:pt>
                <c:pt idx="36">
                  <c:v>45.548810035294764</c:v>
                </c:pt>
                <c:pt idx="37">
                  <c:v>44.48310249565666</c:v>
                </c:pt>
                <c:pt idx="38">
                  <c:v>39.063660448762946</c:v>
                </c:pt>
                <c:pt idx="39">
                  <c:v>38.613426745280854</c:v>
                </c:pt>
                <c:pt idx="40">
                  <c:v>38.44909489882933</c:v>
                </c:pt>
                <c:pt idx="41">
                  <c:v>38.113222597850616</c:v>
                </c:pt>
                <c:pt idx="42">
                  <c:v>36.866744407116656</c:v>
                </c:pt>
                <c:pt idx="43">
                  <c:v>36.767113962028056</c:v>
                </c:pt>
                <c:pt idx="44">
                  <c:v>36.5778536947053</c:v>
                </c:pt>
                <c:pt idx="45">
                  <c:v>27.39558240332198</c:v>
                </c:pt>
                <c:pt idx="46">
                  <c:v>26.80922894573743</c:v>
                </c:pt>
                <c:pt idx="47">
                  <c:v>26.780228654285022</c:v>
                </c:pt>
                <c:pt idx="48">
                  <c:v>24.966964290619487</c:v>
                </c:pt>
                <c:pt idx="49">
                  <c:v>23.611276346115815</c:v>
                </c:pt>
                <c:pt idx="50">
                  <c:v>20.637833466662702</c:v>
                </c:pt>
                <c:pt idx="51">
                  <c:v>20.104060842860893</c:v>
                </c:pt>
                <c:pt idx="52">
                  <c:v>16.904222060444795</c:v>
                </c:pt>
                <c:pt idx="53">
                  <c:v>10.947231583491025</c:v>
                </c:pt>
                <c:pt idx="54">
                  <c:v>8.684660119063569</c:v>
                </c:pt>
                <c:pt idx="55">
                  <c:v>8.419914576183828</c:v>
                </c:pt>
                <c:pt idx="56">
                  <c:v>6.995686131865408</c:v>
                </c:pt>
                <c:pt idx="57">
                  <c:v>6.3449859605472225</c:v>
                </c:pt>
                <c:pt idx="58">
                  <c:v>5.35634540480685</c:v>
                </c:pt>
                <c:pt idx="59">
                  <c:v>4.077127458519136</c:v>
                </c:pt>
                <c:pt idx="60">
                  <c:v>2.1331322496146887</c:v>
                </c:pt>
                <c:pt idx="61">
                  <c:v>0.8431009777555509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创伤骨科</c:v>
                </c:pt>
                <c:pt idx="2">
                  <c:v>耳鼻喉科</c:v>
                </c:pt>
                <c:pt idx="3">
                  <c:v>脑病二科</c:v>
                </c:pt>
                <c:pt idx="4">
                  <c:v>妇科</c:v>
                </c:pt>
                <c:pt idx="5">
                  <c:v>内分泌科</c:v>
                </c:pt>
                <c:pt idx="6">
                  <c:v>风湿病科</c:v>
                </c:pt>
                <c:pt idx="7">
                  <c:v>心病三科</c:v>
                </c:pt>
                <c:pt idx="8">
                  <c:v>肝胆外科</c:v>
                </c:pt>
                <c:pt idx="9">
                  <c:v>妇科妇二科合并</c:v>
                </c:pt>
                <c:pt idx="10">
                  <c:v>心病二科</c:v>
                </c:pt>
                <c:pt idx="11">
                  <c:v>心病一科</c:v>
                </c:pt>
                <c:pt idx="12">
                  <c:v>医院</c:v>
                </c:pt>
                <c:pt idx="13">
                  <c:v>胸外科</c:v>
                </c:pt>
                <c:pt idx="14">
                  <c:v>小儿骨科</c:v>
                </c:pt>
                <c:pt idx="15">
                  <c:v>神经内科</c:v>
                </c:pt>
                <c:pt idx="16">
                  <c:v>儿科</c:v>
                </c:pt>
                <c:pt idx="17">
                  <c:v>呼吸内科</c:v>
                </c:pt>
                <c:pt idx="18">
                  <c:v>脾胃科消化科合并</c:v>
                </c:pt>
                <c:pt idx="19">
                  <c:v>脑病三科</c:v>
                </c:pt>
                <c:pt idx="20">
                  <c:v>美容皮肤科</c:v>
                </c:pt>
                <c:pt idx="21">
                  <c:v>心血管内科</c:v>
                </c:pt>
                <c:pt idx="22">
                  <c:v>康复科</c:v>
                </c:pt>
                <c:pt idx="23">
                  <c:v>泌尿外科</c:v>
                </c:pt>
                <c:pt idx="24">
                  <c:v>脑病一科</c:v>
                </c:pt>
                <c:pt idx="25">
                  <c:v>周围血管科</c:v>
                </c:pt>
                <c:pt idx="26">
                  <c:v>针灸科</c:v>
                </c:pt>
                <c:pt idx="27">
                  <c:v>肾病科</c:v>
                </c:pt>
                <c:pt idx="28">
                  <c:v>微创骨科</c:v>
                </c:pt>
                <c:pt idx="29">
                  <c:v>关节骨科</c:v>
                </c:pt>
                <c:pt idx="30">
                  <c:v>肾脏内科</c:v>
                </c:pt>
                <c:pt idx="31">
                  <c:v>治未病中心</c:v>
                </c:pt>
                <c:pt idx="32">
                  <c:v>重症医学科</c:v>
                </c:pt>
                <c:pt idx="33">
                  <c:v>皮肤科</c:v>
                </c:pt>
                <c:pt idx="34">
                  <c:v>中医经典科</c:v>
                </c:pt>
                <c:pt idx="35">
                  <c:v>产科</c:v>
                </c:pt>
                <c:pt idx="36">
                  <c:v>小儿推拿科</c:v>
                </c:pt>
                <c:pt idx="37">
                  <c:v>显微骨科</c:v>
                </c:pt>
                <c:pt idx="38">
                  <c:v>口腔科</c:v>
                </c:pt>
                <c:pt idx="39">
                  <c:v>东区重症医学科</c:v>
                </c:pt>
                <c:pt idx="40">
                  <c:v>肛肠科</c:v>
                </c:pt>
                <c:pt idx="41">
                  <c:v>心病四科</c:v>
                </c:pt>
                <c:pt idx="42">
                  <c:v>消化内科</c:v>
                </c:pt>
                <c:pt idx="43">
                  <c:v>推拿科</c:v>
                </c:pt>
                <c:pt idx="44">
                  <c:v>眼科</c:v>
                </c:pt>
                <c:pt idx="45">
                  <c:v>中医外治中心</c:v>
                </c:pt>
                <c:pt idx="46">
                  <c:v>肿瘤内科</c:v>
                </c:pt>
                <c:pt idx="47">
                  <c:v>身心医学科</c:v>
                </c:pt>
                <c:pt idx="48">
                  <c:v>男科</c:v>
                </c:pt>
                <c:pt idx="49">
                  <c:v>乳腺甲状腺外科</c:v>
                </c:pt>
                <c:pt idx="50">
                  <c:v>神经外科</c:v>
                </c:pt>
                <c:pt idx="51">
                  <c:v>综合内科</c:v>
                </c:pt>
                <c:pt idx="52">
                  <c:v>东区肾病科</c:v>
                </c:pt>
                <c:pt idx="53">
                  <c:v>脾胃病科</c:v>
                </c:pt>
                <c:pt idx="54">
                  <c:v>妇二科</c:v>
                </c:pt>
                <c:pt idx="55">
                  <c:v>肝病科</c:v>
                </c:pt>
                <c:pt idx="56">
                  <c:v>血液科</c:v>
                </c:pt>
                <c:pt idx="57">
                  <c:v>西区重症医学科</c:v>
                </c:pt>
                <c:pt idx="58">
                  <c:v>脊柱骨科</c:v>
                </c:pt>
                <c:pt idx="59">
                  <c:v>运动损伤骨科</c:v>
                </c:pt>
                <c:pt idx="60">
                  <c:v>普通外科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97.85361095150473</c:v>
                </c:pt>
                <c:pt idx="2">
                  <c:v>96.32784352269807</c:v>
                </c:pt>
                <c:pt idx="3">
                  <c:v>96.09213423122033</c:v>
                </c:pt>
                <c:pt idx="4">
                  <c:v>96.06339496044276</c:v>
                </c:pt>
                <c:pt idx="5">
                  <c:v>96.05624707455836</c:v>
                </c:pt>
                <c:pt idx="6">
                  <c:v>92.57142043158105</c:v>
                </c:pt>
                <c:pt idx="7">
                  <c:v>90.55208372956038</c:v>
                </c:pt>
                <c:pt idx="8">
                  <c:v>90.40091184433619</c:v>
                </c:pt>
                <c:pt idx="9">
                  <c:v>87.58553180510292</c:v>
                </c:pt>
                <c:pt idx="10">
                  <c:v>87.06809228230773</c:v>
                </c:pt>
                <c:pt idx="11">
                  <c:v>87.04388905740447</c:v>
                </c:pt>
                <c:pt idx="12">
                  <c:v>84.57625606375771</c:v>
                </c:pt>
                <c:pt idx="13">
                  <c:v>83.18516080124374</c:v>
                </c:pt>
                <c:pt idx="14">
                  <c:v>77.44622327088346</c:v>
                </c:pt>
                <c:pt idx="15">
                  <c:v>76.71839852707272</c:v>
                </c:pt>
                <c:pt idx="16">
                  <c:v>76.63888631007502</c:v>
                </c:pt>
                <c:pt idx="17">
                  <c:v>76.53484812983324</c:v>
                </c:pt>
                <c:pt idx="18">
                  <c:v>73.96423360118004</c:v>
                </c:pt>
                <c:pt idx="19">
                  <c:v>73.69873812910508</c:v>
                </c:pt>
                <c:pt idx="20">
                  <c:v>69.36128569878431</c:v>
                </c:pt>
                <c:pt idx="21">
                  <c:v>69.07770793762514</c:v>
                </c:pt>
                <c:pt idx="22">
                  <c:v>67.79093317691387</c:v>
                </c:pt>
                <c:pt idx="23">
                  <c:v>67.52188007553336</c:v>
                </c:pt>
                <c:pt idx="24">
                  <c:v>66.82778806588965</c:v>
                </c:pt>
                <c:pt idx="25">
                  <c:v>65.71154361088169</c:v>
                </c:pt>
                <c:pt idx="26">
                  <c:v>65.2647490314426</c:v>
                </c:pt>
                <c:pt idx="27">
                  <c:v>61.50085118891775</c:v>
                </c:pt>
                <c:pt idx="28">
                  <c:v>58.81840701483642</c:v>
                </c:pt>
                <c:pt idx="29">
                  <c:v>58.66906495661112</c:v>
                </c:pt>
                <c:pt idx="30">
                  <c:v>57.03051293902453</c:v>
                </c:pt>
                <c:pt idx="31">
                  <c:v>56.388553643135985</c:v>
                </c:pt>
                <c:pt idx="32">
                  <c:v>55.72214880244928</c:v>
                </c:pt>
                <c:pt idx="33">
                  <c:v>53.997745891135864</c:v>
                </c:pt>
                <c:pt idx="34">
                  <c:v>52.55369657321249</c:v>
                </c:pt>
                <c:pt idx="35">
                  <c:v>50.891268806574196</c:v>
                </c:pt>
                <c:pt idx="36">
                  <c:v>50.62769668421595</c:v>
                </c:pt>
                <c:pt idx="37">
                  <c:v>50.209167925819685</c:v>
                </c:pt>
                <c:pt idx="38">
                  <c:v>49.44119365152065</c:v>
                </c:pt>
                <c:pt idx="39">
                  <c:v>48.358544172975236</c:v>
                </c:pt>
                <c:pt idx="40">
                  <c:v>46.86103678952225</c:v>
                </c:pt>
                <c:pt idx="41">
                  <c:v>45.311225691570584</c:v>
                </c:pt>
                <c:pt idx="42">
                  <c:v>44.68900942505372</c:v>
                </c:pt>
                <c:pt idx="43">
                  <c:v>43.18597469933147</c:v>
                </c:pt>
                <c:pt idx="44">
                  <c:v>34.679159262957626</c:v>
                </c:pt>
                <c:pt idx="45">
                  <c:v>32.410054108235656</c:v>
                </c:pt>
                <c:pt idx="46">
                  <c:v>29.675283655770816</c:v>
                </c:pt>
                <c:pt idx="47">
                  <c:v>27.485755200024176</c:v>
                </c:pt>
                <c:pt idx="48">
                  <c:v>27.362071877896962</c:v>
                </c:pt>
                <c:pt idx="49">
                  <c:v>26.70946042715469</c:v>
                </c:pt>
                <c:pt idx="50">
                  <c:v>23.641463201576606</c:v>
                </c:pt>
                <c:pt idx="51">
                  <c:v>22.53290112039267</c:v>
                </c:pt>
                <c:pt idx="52">
                  <c:v>21.768435632033828</c:v>
                </c:pt>
                <c:pt idx="53">
                  <c:v>21.64360045976452</c:v>
                </c:pt>
                <c:pt idx="54">
                  <c:v>18.567126667381906</c:v>
                </c:pt>
                <c:pt idx="55">
                  <c:v>17.285805608669634</c:v>
                </c:pt>
                <c:pt idx="56">
                  <c:v>15.92778823482511</c:v>
                </c:pt>
                <c:pt idx="57">
                  <c:v>14.119931683588765</c:v>
                </c:pt>
                <c:pt idx="58">
                  <c:v>8.286758233178935</c:v>
                </c:pt>
                <c:pt idx="59">
                  <c:v>7.934673755538685</c:v>
                </c:pt>
                <c:pt idx="60">
                  <c:v>7.842906660312324</c:v>
                </c:pt>
                <c:pt idx="61">
                  <c:v>7.644713586533667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重点监控高值医用耗材收入占比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重点监控高值医用耗材收入占比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心病一科</c:v>
                </c:pt>
                <c:pt idx="2">
                  <c:v>小儿推拿科</c:v>
                </c:pt>
                <c:pt idx="3">
                  <c:v>脑病三科</c:v>
                </c:pt>
                <c:pt idx="4">
                  <c:v>脊柱骨科</c:v>
                </c:pt>
                <c:pt idx="5">
                  <c:v>综合内科</c:v>
                </c:pt>
                <c:pt idx="6">
                  <c:v>消化内科</c:v>
                </c:pt>
                <c:pt idx="7">
                  <c:v>神经内科</c:v>
                </c:pt>
                <c:pt idx="8">
                  <c:v>泌尿外科</c:v>
                </c:pt>
                <c:pt idx="9">
                  <c:v>神经外科</c:v>
                </c:pt>
                <c:pt idx="10">
                  <c:v>妇二科</c:v>
                </c:pt>
                <c:pt idx="11">
                  <c:v>针灸科</c:v>
                </c:pt>
                <c:pt idx="12">
                  <c:v>显微骨科</c:v>
                </c:pt>
                <c:pt idx="13">
                  <c:v>产科</c:v>
                </c:pt>
                <c:pt idx="14">
                  <c:v>心病四科</c:v>
                </c:pt>
                <c:pt idx="15">
                  <c:v>重症医学科</c:v>
                </c:pt>
                <c:pt idx="16">
                  <c:v>推拿科</c:v>
                </c:pt>
                <c:pt idx="17">
                  <c:v>肿瘤内科</c:v>
                </c:pt>
                <c:pt idx="18">
                  <c:v>肛肠科</c:v>
                </c:pt>
                <c:pt idx="19">
                  <c:v>创伤骨科</c:v>
                </c:pt>
                <c:pt idx="20">
                  <c:v>骨科</c:v>
                </c:pt>
                <c:pt idx="21">
                  <c:v>中医经典科</c:v>
                </c:pt>
                <c:pt idx="22">
                  <c:v>肾脏内科</c:v>
                </c:pt>
                <c:pt idx="23">
                  <c:v>心血管内科</c:v>
                </c:pt>
                <c:pt idx="24">
                  <c:v>运动损伤骨科</c:v>
                </c:pt>
                <c:pt idx="25">
                  <c:v>口腔科</c:v>
                </c:pt>
                <c:pt idx="26">
                  <c:v>治未病中心</c:v>
                </c:pt>
                <c:pt idx="27">
                  <c:v>呼吸内科</c:v>
                </c:pt>
                <c:pt idx="28">
                  <c:v>脾胃科消化科合并</c:v>
                </c:pt>
                <c:pt idx="29">
                  <c:v>美容皮肤科</c:v>
                </c:pt>
                <c:pt idx="30">
                  <c:v>男科</c:v>
                </c:pt>
                <c:pt idx="31">
                  <c:v>皮肤科</c:v>
                </c:pt>
                <c:pt idx="32">
                  <c:v>东区重症医学科</c:v>
                </c:pt>
                <c:pt idx="33">
                  <c:v>微创骨科</c:v>
                </c:pt>
                <c:pt idx="34">
                  <c:v>胸外科</c:v>
                </c:pt>
                <c:pt idx="35">
                  <c:v>耳鼻喉科</c:v>
                </c:pt>
                <c:pt idx="36">
                  <c:v>风湿病科</c:v>
                </c:pt>
                <c:pt idx="37">
                  <c:v>小儿骨科</c:v>
                </c:pt>
                <c:pt idx="38">
                  <c:v>老年医学科</c:v>
                </c:pt>
                <c:pt idx="39">
                  <c:v>肝病科</c:v>
                </c:pt>
                <c:pt idx="40">
                  <c:v>中医外治中心</c:v>
                </c:pt>
                <c:pt idx="41">
                  <c:v>西区重症医学科</c:v>
                </c:pt>
                <c:pt idx="42">
                  <c:v>东区肾病科</c:v>
                </c:pt>
                <c:pt idx="43">
                  <c:v>脾胃病科</c:v>
                </c:pt>
                <c:pt idx="44">
                  <c:v>脑病一科</c:v>
                </c:pt>
                <c:pt idx="45">
                  <c:v>普通外科</c:v>
                </c:pt>
                <c:pt idx="46">
                  <c:v>妇科妇二科合并</c:v>
                </c:pt>
                <c:pt idx="47">
                  <c:v>肝胆外科</c:v>
                </c:pt>
                <c:pt idx="48">
                  <c:v>内分泌科</c:v>
                </c:pt>
                <c:pt idx="49">
                  <c:v>肾病科</c:v>
                </c:pt>
                <c:pt idx="50">
                  <c:v>心病二科</c:v>
                </c:pt>
                <c:pt idx="51">
                  <c:v>妇科</c:v>
                </c:pt>
                <c:pt idx="52">
                  <c:v>周围血管科</c:v>
                </c:pt>
                <c:pt idx="53">
                  <c:v>血液科</c:v>
                </c:pt>
                <c:pt idx="54">
                  <c:v>身心医学科</c:v>
                </c:pt>
                <c:pt idx="55">
                  <c:v>儿科</c:v>
                </c:pt>
                <c:pt idx="56">
                  <c:v>关节骨科</c:v>
                </c:pt>
                <c:pt idx="57">
                  <c:v>眼科</c:v>
                </c:pt>
                <c:pt idx="58">
                  <c:v>脑病二科</c:v>
                </c:pt>
                <c:pt idx="59">
                  <c:v>心病三科</c:v>
                </c:pt>
                <c:pt idx="60">
                  <c:v>医院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99.61015124375636</c:v>
                </c:pt>
                <c:pt idx="1">
                  <c:v>97.36324001675084</c:v>
                </c:pt>
                <c:pt idx="2">
                  <c:v>96.4801072950625</c:v>
                </c:pt>
                <c:pt idx="3">
                  <c:v>96.34337468547618</c:v>
                </c:pt>
                <c:pt idx="4">
                  <c:v>95.47189374058</c:v>
                </c:pt>
                <c:pt idx="5">
                  <c:v>94.93031555786386</c:v>
                </c:pt>
                <c:pt idx="6">
                  <c:v>93.37527247644553</c:v>
                </c:pt>
                <c:pt idx="7">
                  <c:v>93.20119261442801</c:v>
                </c:pt>
                <c:pt idx="8">
                  <c:v>91.93718100420006</c:v>
                </c:pt>
                <c:pt idx="9">
                  <c:v>87.96660849792607</c:v>
                </c:pt>
                <c:pt idx="10">
                  <c:v>82.2923296505677</c:v>
                </c:pt>
                <c:pt idx="11">
                  <c:v>81.69793894862178</c:v>
                </c:pt>
                <c:pt idx="12">
                  <c:v>78.98315203942934</c:v>
                </c:pt>
                <c:pt idx="13">
                  <c:v>77.97913943501635</c:v>
                </c:pt>
                <c:pt idx="14">
                  <c:v>77.022496763877</c:v>
                </c:pt>
                <c:pt idx="15">
                  <c:v>75.80302528808565</c:v>
                </c:pt>
                <c:pt idx="16">
                  <c:v>74.73643913311754</c:v>
                </c:pt>
                <c:pt idx="17">
                  <c:v>70.88509086174564</c:v>
                </c:pt>
                <c:pt idx="18">
                  <c:v>70.23243049920866</c:v>
                </c:pt>
                <c:pt idx="19">
                  <c:v>68.24472198244133</c:v>
                </c:pt>
                <c:pt idx="20">
                  <c:v>66.17131415952161</c:v>
                </c:pt>
                <c:pt idx="21">
                  <c:v>64.94333012590086</c:v>
                </c:pt>
                <c:pt idx="22">
                  <c:v>62.673552765908155</c:v>
                </c:pt>
                <c:pt idx="23">
                  <c:v>62.6185653012695</c:v>
                </c:pt>
                <c:pt idx="24">
                  <c:v>62.28941732178968</c:v>
                </c:pt>
                <c:pt idx="25">
                  <c:v>60.80642829090834</c:v>
                </c:pt>
                <c:pt idx="26">
                  <c:v>60.5985450172303</c:v>
                </c:pt>
                <c:pt idx="27">
                  <c:v>58.61337961474755</c:v>
                </c:pt>
                <c:pt idx="28">
                  <c:v>58.04775436292078</c:v>
                </c:pt>
                <c:pt idx="29">
                  <c:v>56.85975922898039</c:v>
                </c:pt>
                <c:pt idx="30">
                  <c:v>55.42139490062961</c:v>
                </c:pt>
                <c:pt idx="31">
                  <c:v>51.19731662620015</c:v>
                </c:pt>
                <c:pt idx="32">
                  <c:v>50.111121721863874</c:v>
                </c:pt>
                <c:pt idx="33">
                  <c:v>48.51599457075433</c:v>
                </c:pt>
                <c:pt idx="34">
                  <c:v>48.38909715587532</c:v>
                </c:pt>
                <c:pt idx="35">
                  <c:v>45.17493777455679</c:v>
                </c:pt>
                <c:pt idx="36">
                  <c:v>44.451543590630706</c:v>
                </c:pt>
                <c:pt idx="37">
                  <c:v>44.424809693962516</c:v>
                </c:pt>
                <c:pt idx="38">
                  <c:v>39.92137542023644</c:v>
                </c:pt>
                <c:pt idx="39">
                  <c:v>39.88387274186327</c:v>
                </c:pt>
                <c:pt idx="40">
                  <c:v>38.03163317730949</c:v>
                </c:pt>
                <c:pt idx="41">
                  <c:v>36.80251473182832</c:v>
                </c:pt>
                <c:pt idx="42">
                  <c:v>33.66596572196623</c:v>
                </c:pt>
                <c:pt idx="43">
                  <c:v>32.6799084035037</c:v>
                </c:pt>
                <c:pt idx="44">
                  <c:v>32.089337207281176</c:v>
                </c:pt>
                <c:pt idx="45">
                  <c:v>30.696865683392048</c:v>
                </c:pt>
                <c:pt idx="46">
                  <c:v>30.5466151411802</c:v>
                </c:pt>
                <c:pt idx="47">
                  <c:v>30.144557489123102</c:v>
                </c:pt>
                <c:pt idx="48">
                  <c:v>29.66843763335183</c:v>
                </c:pt>
                <c:pt idx="49">
                  <c:v>28.26754602315169</c:v>
                </c:pt>
                <c:pt idx="50">
                  <c:v>20.714903959470043</c:v>
                </c:pt>
                <c:pt idx="51">
                  <c:v>20.03247288369785</c:v>
                </c:pt>
                <c:pt idx="52">
                  <c:v>19.07287507328359</c:v>
                </c:pt>
                <c:pt idx="53">
                  <c:v>17.652374575181895</c:v>
                </c:pt>
                <c:pt idx="54">
                  <c:v>16.71083839972689</c:v>
                </c:pt>
                <c:pt idx="55">
                  <c:v>13.338740351797096</c:v>
                </c:pt>
                <c:pt idx="56">
                  <c:v>12.490807961484673</c:v>
                </c:pt>
                <c:pt idx="57">
                  <c:v>11.137163061252764</c:v>
                </c:pt>
                <c:pt idx="58">
                  <c:v>4.411090257955963</c:v>
                </c:pt>
                <c:pt idx="59">
                  <c:v>0.4838667778879424</c:v>
                </c:pt>
                <c:pt idx="60">
                  <c:v>0.4656</c:v>
                </c:pt>
                <c:pt idx="61">
                  <c:v>0.32182559120528254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重点监控化学药品和生物制品收入占比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重点监控化学药品和生物制品收入占比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西区重症医学科</c:v>
                </c:pt>
                <c:pt idx="2">
                  <c:v>儿科</c:v>
                </c:pt>
                <c:pt idx="3">
                  <c:v>脑病一科</c:v>
                </c:pt>
                <c:pt idx="4">
                  <c:v>心血管内科</c:v>
                </c:pt>
                <c:pt idx="5">
                  <c:v>肝胆外科</c:v>
                </c:pt>
                <c:pt idx="6">
                  <c:v>脾胃病科</c:v>
                </c:pt>
                <c:pt idx="7">
                  <c:v>骨科</c:v>
                </c:pt>
                <c:pt idx="8">
                  <c:v>周围血管科</c:v>
                </c:pt>
                <c:pt idx="9">
                  <c:v>肝病科</c:v>
                </c:pt>
                <c:pt idx="10">
                  <c:v>运动损伤骨科</c:v>
                </c:pt>
                <c:pt idx="11">
                  <c:v>心病四科</c:v>
                </c:pt>
                <c:pt idx="12">
                  <c:v>肛肠科</c:v>
                </c:pt>
                <c:pt idx="13">
                  <c:v>产科</c:v>
                </c:pt>
                <c:pt idx="14">
                  <c:v>脑病二科</c:v>
                </c:pt>
                <c:pt idx="15">
                  <c:v>胸外科</c:v>
                </c:pt>
                <c:pt idx="16">
                  <c:v>中医外治中心</c:v>
                </c:pt>
                <c:pt idx="17">
                  <c:v>血液科</c:v>
                </c:pt>
                <c:pt idx="18">
                  <c:v>心病三科</c:v>
                </c:pt>
                <c:pt idx="19">
                  <c:v>口腔科</c:v>
                </c:pt>
                <c:pt idx="20">
                  <c:v>重症医学科</c:v>
                </c:pt>
                <c:pt idx="21">
                  <c:v>男科</c:v>
                </c:pt>
                <c:pt idx="22">
                  <c:v>肾病科</c:v>
                </c:pt>
                <c:pt idx="23">
                  <c:v>神经外科</c:v>
                </c:pt>
                <c:pt idx="24">
                  <c:v>神经内科</c:v>
                </c:pt>
                <c:pt idx="25">
                  <c:v>肿瘤内科</c:v>
                </c:pt>
                <c:pt idx="26">
                  <c:v>妇科妇二科合并</c:v>
                </c:pt>
                <c:pt idx="27">
                  <c:v>脾胃科消化科合并</c:v>
                </c:pt>
                <c:pt idx="28">
                  <c:v>推拿科</c:v>
                </c:pt>
                <c:pt idx="29">
                  <c:v>肾脏内科</c:v>
                </c:pt>
                <c:pt idx="30">
                  <c:v>关节骨科</c:v>
                </c:pt>
                <c:pt idx="31">
                  <c:v>普通外科</c:v>
                </c:pt>
                <c:pt idx="32">
                  <c:v>微创骨科</c:v>
                </c:pt>
                <c:pt idx="33">
                  <c:v>创伤骨科</c:v>
                </c:pt>
                <c:pt idx="34">
                  <c:v>东区肾病科</c:v>
                </c:pt>
                <c:pt idx="35">
                  <c:v>风湿病科</c:v>
                </c:pt>
                <c:pt idx="36">
                  <c:v>显微骨科</c:v>
                </c:pt>
                <c:pt idx="37">
                  <c:v>妇二科</c:v>
                </c:pt>
                <c:pt idx="38">
                  <c:v>康复科</c:v>
                </c:pt>
                <c:pt idx="39">
                  <c:v>耳鼻喉科</c:v>
                </c:pt>
                <c:pt idx="40">
                  <c:v>内分泌科</c:v>
                </c:pt>
                <c:pt idx="41">
                  <c:v>治未病中心</c:v>
                </c:pt>
                <c:pt idx="42">
                  <c:v>心病一科</c:v>
                </c:pt>
                <c:pt idx="43">
                  <c:v>小儿骨科</c:v>
                </c:pt>
                <c:pt idx="44">
                  <c:v>小儿推拿科</c:v>
                </c:pt>
                <c:pt idx="45">
                  <c:v>消化内科</c:v>
                </c:pt>
                <c:pt idx="46">
                  <c:v>眼科</c:v>
                </c:pt>
                <c:pt idx="47">
                  <c:v>中医经典科</c:v>
                </c:pt>
                <c:pt idx="48">
                  <c:v>身心医学科</c:v>
                </c:pt>
                <c:pt idx="49">
                  <c:v>心病二科</c:v>
                </c:pt>
                <c:pt idx="50">
                  <c:v>美容皮肤科</c:v>
                </c:pt>
                <c:pt idx="51">
                  <c:v>综合内科</c:v>
                </c:pt>
                <c:pt idx="52">
                  <c:v>呼吸内科</c:v>
                </c:pt>
                <c:pt idx="53">
                  <c:v>医院</c:v>
                </c:pt>
                <c:pt idx="54">
                  <c:v>乳腺甲状腺外科</c:v>
                </c:pt>
                <c:pt idx="55">
                  <c:v>皮肤科</c:v>
                </c:pt>
                <c:pt idx="56">
                  <c:v>老年医学科</c:v>
                </c:pt>
                <c:pt idx="57">
                  <c:v>脑病三科</c:v>
                </c:pt>
                <c:pt idx="58">
                  <c:v>脊柱骨科</c:v>
                </c:pt>
                <c:pt idx="59">
                  <c:v>针灸科</c:v>
                </c:pt>
                <c:pt idx="60">
                  <c:v>泌尿外科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97.23240155935665</c:v>
                </c:pt>
                <c:pt idx="1">
                  <c:v>97.22136202645648</c:v>
                </c:pt>
                <c:pt idx="2">
                  <c:v>96.68226275784599</c:v>
                </c:pt>
                <c:pt idx="3">
                  <c:v>93.21529621600367</c:v>
                </c:pt>
                <c:pt idx="4">
                  <c:v>92.26318232592409</c:v>
                </c:pt>
                <c:pt idx="5">
                  <c:v>91.97820706489377</c:v>
                </c:pt>
                <c:pt idx="6">
                  <c:v>88.3798800653979</c:v>
                </c:pt>
                <c:pt idx="7">
                  <c:v>87.68584460665578</c:v>
                </c:pt>
                <c:pt idx="8">
                  <c:v>83.96258490648312</c:v>
                </c:pt>
                <c:pt idx="9">
                  <c:v>82.76328456546484</c:v>
                </c:pt>
                <c:pt idx="10">
                  <c:v>81.09618090603819</c:v>
                </c:pt>
                <c:pt idx="11">
                  <c:v>80.64037327886227</c:v>
                </c:pt>
                <c:pt idx="12">
                  <c:v>76.88599301595904</c:v>
                </c:pt>
                <c:pt idx="13">
                  <c:v>75.44552877604922</c:v>
                </c:pt>
                <c:pt idx="14">
                  <c:v>75.39250618838625</c:v>
                </c:pt>
                <c:pt idx="15">
                  <c:v>75.17027099653902</c:v>
                </c:pt>
                <c:pt idx="16">
                  <c:v>71.74746363414768</c:v>
                </c:pt>
                <c:pt idx="17">
                  <c:v>69.40154697188876</c:v>
                </c:pt>
                <c:pt idx="18">
                  <c:v>69.3490674322503</c:v>
                </c:pt>
                <c:pt idx="19">
                  <c:v>68.80187763862217</c:v>
                </c:pt>
                <c:pt idx="20">
                  <c:v>68.66844049639369</c:v>
                </c:pt>
                <c:pt idx="21">
                  <c:v>66.03131744934743</c:v>
                </c:pt>
                <c:pt idx="22">
                  <c:v>65.82437652980462</c:v>
                </c:pt>
                <c:pt idx="23">
                  <c:v>62.54878448240706</c:v>
                </c:pt>
                <c:pt idx="24">
                  <c:v>61.555062469187405</c:v>
                </c:pt>
                <c:pt idx="25">
                  <c:v>60.07718637262267</c:v>
                </c:pt>
                <c:pt idx="26">
                  <c:v>58.77826612319688</c:v>
                </c:pt>
                <c:pt idx="27">
                  <c:v>58.06084230744793</c:v>
                </c:pt>
                <c:pt idx="28">
                  <c:v>56.28411614897626</c:v>
                </c:pt>
                <c:pt idx="29">
                  <c:v>53.42590120249358</c:v>
                </c:pt>
                <c:pt idx="30">
                  <c:v>51.99755520136</c:v>
                </c:pt>
                <c:pt idx="31">
                  <c:v>50.25339163188587</c:v>
                </c:pt>
                <c:pt idx="32">
                  <c:v>50.21657344230195</c:v>
                </c:pt>
                <c:pt idx="33">
                  <c:v>48.53565456243349</c:v>
                </c:pt>
                <c:pt idx="34">
                  <c:v>47.93753220481505</c:v>
                </c:pt>
                <c:pt idx="35">
                  <c:v>43.89243626111077</c:v>
                </c:pt>
                <c:pt idx="36">
                  <c:v>41.90200154211568</c:v>
                </c:pt>
                <c:pt idx="37">
                  <c:v>41.19887241357603</c:v>
                </c:pt>
                <c:pt idx="38">
                  <c:v>39.379884636714046</c:v>
                </c:pt>
                <c:pt idx="39">
                  <c:v>32.071980618080964</c:v>
                </c:pt>
                <c:pt idx="40">
                  <c:v>30.36280546074206</c:v>
                </c:pt>
                <c:pt idx="41">
                  <c:v>30.270795464313196</c:v>
                </c:pt>
                <c:pt idx="42">
                  <c:v>25.61799899891073</c:v>
                </c:pt>
                <c:pt idx="43">
                  <c:v>22.47573814872115</c:v>
                </c:pt>
                <c:pt idx="44">
                  <c:v>21.955829523520332</c:v>
                </c:pt>
                <c:pt idx="45">
                  <c:v>21.592315461217847</c:v>
                </c:pt>
                <c:pt idx="46">
                  <c:v>21.1541623661859</c:v>
                </c:pt>
                <c:pt idx="47">
                  <c:v>21.07992907200358</c:v>
                </c:pt>
                <c:pt idx="48">
                  <c:v>18.72569661130825</c:v>
                </c:pt>
                <c:pt idx="49">
                  <c:v>18.320334365296652</c:v>
                </c:pt>
                <c:pt idx="50">
                  <c:v>17.675602820396996</c:v>
                </c:pt>
                <c:pt idx="51">
                  <c:v>16.75779882310311</c:v>
                </c:pt>
                <c:pt idx="52">
                  <c:v>12.698413391437157</c:v>
                </c:pt>
                <c:pt idx="53">
                  <c:v>10.768390187405007</c:v>
                </c:pt>
                <c:pt idx="54">
                  <c:v>10.315016341347349</c:v>
                </c:pt>
                <c:pt idx="55">
                  <c:v>9.477663965799499</c:v>
                </c:pt>
                <c:pt idx="56">
                  <c:v>8.122838079876837</c:v>
                </c:pt>
                <c:pt idx="57">
                  <c:v>7.2205949384926305</c:v>
                </c:pt>
                <c:pt idx="58">
                  <c:v>6.771308604621806</c:v>
                </c:pt>
                <c:pt idx="59">
                  <c:v>6.323674946119628</c:v>
                </c:pt>
                <c:pt idx="60">
                  <c:v>6.226651860162691</c:v>
                </c:pt>
                <c:pt idx="61">
                  <c:v>0.82301722178586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重点监控药品收入占比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重点监控药品收入占比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小儿骨科</c:v>
                </c:pt>
                <c:pt idx="2">
                  <c:v>耳鼻喉科</c:v>
                </c:pt>
                <c:pt idx="3">
                  <c:v>针灸科</c:v>
                </c:pt>
                <c:pt idx="4">
                  <c:v>妇科妇二科合并</c:v>
                </c:pt>
                <c:pt idx="5">
                  <c:v>肛肠科</c:v>
                </c:pt>
                <c:pt idx="6">
                  <c:v>皮肤科</c:v>
                </c:pt>
                <c:pt idx="7">
                  <c:v>脾胃科消化科合并</c:v>
                </c:pt>
                <c:pt idx="8">
                  <c:v>眼科</c:v>
                </c:pt>
                <c:pt idx="9">
                  <c:v>肝病科</c:v>
                </c:pt>
                <c:pt idx="10">
                  <c:v>胸外科</c:v>
                </c:pt>
                <c:pt idx="11">
                  <c:v>儿科</c:v>
                </c:pt>
                <c:pt idx="12">
                  <c:v>神经外科</c:v>
                </c:pt>
                <c:pt idx="13">
                  <c:v>中医经典科</c:v>
                </c:pt>
                <c:pt idx="14">
                  <c:v>妇科</c:v>
                </c:pt>
                <c:pt idx="15">
                  <c:v>心病一科</c:v>
                </c:pt>
                <c:pt idx="16">
                  <c:v>肾脏内科</c:v>
                </c:pt>
                <c:pt idx="17">
                  <c:v>肾病科</c:v>
                </c:pt>
                <c:pt idx="18">
                  <c:v>肿瘤内科</c:v>
                </c:pt>
                <c:pt idx="19">
                  <c:v>重症医学科</c:v>
                </c:pt>
                <c:pt idx="20">
                  <c:v>内分泌科</c:v>
                </c:pt>
                <c:pt idx="21">
                  <c:v>血液科</c:v>
                </c:pt>
                <c:pt idx="22">
                  <c:v>心病四科</c:v>
                </c:pt>
                <c:pt idx="23">
                  <c:v>东区重症医学科</c:v>
                </c:pt>
                <c:pt idx="24">
                  <c:v>显微骨科</c:v>
                </c:pt>
                <c:pt idx="25">
                  <c:v>身心医学科</c:v>
                </c:pt>
                <c:pt idx="26">
                  <c:v>脑病一科</c:v>
                </c:pt>
                <c:pt idx="27">
                  <c:v>治未病中心</c:v>
                </c:pt>
                <c:pt idx="28">
                  <c:v>男科</c:v>
                </c:pt>
                <c:pt idx="29">
                  <c:v>推拿科</c:v>
                </c:pt>
                <c:pt idx="30">
                  <c:v>运动损伤骨科</c:v>
                </c:pt>
                <c:pt idx="31">
                  <c:v>创伤骨科</c:v>
                </c:pt>
                <c:pt idx="32">
                  <c:v>心血管内科</c:v>
                </c:pt>
                <c:pt idx="33">
                  <c:v>东区肾病科</c:v>
                </c:pt>
                <c:pt idx="34">
                  <c:v>医院</c:v>
                </c:pt>
                <c:pt idx="35">
                  <c:v>乳腺甲状腺外科</c:v>
                </c:pt>
                <c:pt idx="36">
                  <c:v>美容皮肤科</c:v>
                </c:pt>
                <c:pt idx="37">
                  <c:v>微创骨科</c:v>
                </c:pt>
                <c:pt idx="38">
                  <c:v>骨科</c:v>
                </c:pt>
                <c:pt idx="39">
                  <c:v>妇二科</c:v>
                </c:pt>
                <c:pt idx="40">
                  <c:v>综合内科</c:v>
                </c:pt>
                <c:pt idx="41">
                  <c:v>普通外科</c:v>
                </c:pt>
                <c:pt idx="42">
                  <c:v>西区重症医学科</c:v>
                </c:pt>
                <c:pt idx="43">
                  <c:v>产科</c:v>
                </c:pt>
                <c:pt idx="44">
                  <c:v>脑病三科</c:v>
                </c:pt>
                <c:pt idx="45">
                  <c:v>小儿推拿科</c:v>
                </c:pt>
                <c:pt idx="46">
                  <c:v>消化内科</c:v>
                </c:pt>
                <c:pt idx="47">
                  <c:v>呼吸内科</c:v>
                </c:pt>
                <c:pt idx="48">
                  <c:v>口腔科</c:v>
                </c:pt>
                <c:pt idx="49">
                  <c:v>脑病二科</c:v>
                </c:pt>
                <c:pt idx="50">
                  <c:v>心病二科</c:v>
                </c:pt>
                <c:pt idx="51">
                  <c:v>脾胃病科</c:v>
                </c:pt>
                <c:pt idx="52">
                  <c:v>老年医学科</c:v>
                </c:pt>
                <c:pt idx="53">
                  <c:v>神经内科</c:v>
                </c:pt>
                <c:pt idx="54">
                  <c:v>中医外治中心</c:v>
                </c:pt>
                <c:pt idx="55">
                  <c:v>脊柱骨科</c:v>
                </c:pt>
                <c:pt idx="56">
                  <c:v>心病三科</c:v>
                </c:pt>
                <c:pt idx="57">
                  <c:v>周围血管科</c:v>
                </c:pt>
                <c:pt idx="58">
                  <c:v>风湿病科</c:v>
                </c:pt>
                <c:pt idx="59">
                  <c:v>泌尿外科</c:v>
                </c:pt>
                <c:pt idx="60">
                  <c:v>关节骨科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97.64517076913233</c:v>
                </c:pt>
                <c:pt idx="1">
                  <c:v>96.3940791762202</c:v>
                </c:pt>
                <c:pt idx="2">
                  <c:v>95.75816090011008</c:v>
                </c:pt>
                <c:pt idx="3">
                  <c:v>95.47526995820141</c:v>
                </c:pt>
                <c:pt idx="4">
                  <c:v>92.74514124794241</c:v>
                </c:pt>
                <c:pt idx="5">
                  <c:v>88.49115719716217</c:v>
                </c:pt>
                <c:pt idx="6">
                  <c:v>88.36436775400057</c:v>
                </c:pt>
                <c:pt idx="7">
                  <c:v>88.11036639678672</c:v>
                </c:pt>
                <c:pt idx="8">
                  <c:v>86.76519536305281</c:v>
                </c:pt>
                <c:pt idx="9">
                  <c:v>85.92785441394038</c:v>
                </c:pt>
                <c:pt idx="10">
                  <c:v>85.70932808689274</c:v>
                </c:pt>
                <c:pt idx="11">
                  <c:v>85.45683846584649</c:v>
                </c:pt>
                <c:pt idx="12">
                  <c:v>84.22758378502344</c:v>
                </c:pt>
                <c:pt idx="13">
                  <c:v>83.64584948349834</c:v>
                </c:pt>
                <c:pt idx="14">
                  <c:v>83.499945932267</c:v>
                </c:pt>
                <c:pt idx="15">
                  <c:v>83.3643918573554</c:v>
                </c:pt>
                <c:pt idx="16">
                  <c:v>81.65692787516467</c:v>
                </c:pt>
                <c:pt idx="17">
                  <c:v>81.30850678703558</c:v>
                </c:pt>
                <c:pt idx="18">
                  <c:v>80.73830943684455</c:v>
                </c:pt>
                <c:pt idx="19">
                  <c:v>79.83624021830802</c:v>
                </c:pt>
                <c:pt idx="20">
                  <c:v>75.56839664089459</c:v>
                </c:pt>
                <c:pt idx="21">
                  <c:v>75.38368442380869</c:v>
                </c:pt>
                <c:pt idx="22">
                  <c:v>74.94662822534053</c:v>
                </c:pt>
                <c:pt idx="23">
                  <c:v>71.74944993058487</c:v>
                </c:pt>
                <c:pt idx="24">
                  <c:v>71.34932250330397</c:v>
                </c:pt>
                <c:pt idx="25">
                  <c:v>69.20266911566083</c:v>
                </c:pt>
                <c:pt idx="26">
                  <c:v>67.7416073866203</c:v>
                </c:pt>
                <c:pt idx="27">
                  <c:v>67.6479744929259</c:v>
                </c:pt>
                <c:pt idx="28">
                  <c:v>63.11272314171828</c:v>
                </c:pt>
                <c:pt idx="29">
                  <c:v>59.56152737287197</c:v>
                </c:pt>
                <c:pt idx="30">
                  <c:v>59.4523775972146</c:v>
                </c:pt>
                <c:pt idx="31">
                  <c:v>57.85618156154173</c:v>
                </c:pt>
                <c:pt idx="32">
                  <c:v>57.393006429439765</c:v>
                </c:pt>
                <c:pt idx="33">
                  <c:v>56.68747851736582</c:v>
                </c:pt>
                <c:pt idx="34">
                  <c:v>56.32200919412804</c:v>
                </c:pt>
                <c:pt idx="35">
                  <c:v>54.72869097957436</c:v>
                </c:pt>
                <c:pt idx="36">
                  <c:v>46.103817893305866</c:v>
                </c:pt>
                <c:pt idx="37">
                  <c:v>45.44124179847151</c:v>
                </c:pt>
                <c:pt idx="38">
                  <c:v>44.234242781266644</c:v>
                </c:pt>
                <c:pt idx="39">
                  <c:v>42.684292973149155</c:v>
                </c:pt>
                <c:pt idx="40">
                  <c:v>42.2999200547062</c:v>
                </c:pt>
                <c:pt idx="41">
                  <c:v>41.441275462888406</c:v>
                </c:pt>
                <c:pt idx="42">
                  <c:v>34.78653286777011</c:v>
                </c:pt>
                <c:pt idx="43">
                  <c:v>32.848722838690556</c:v>
                </c:pt>
                <c:pt idx="44">
                  <c:v>32.795083227140594</c:v>
                </c:pt>
                <c:pt idx="45">
                  <c:v>31.706450679296296</c:v>
                </c:pt>
                <c:pt idx="46">
                  <c:v>31.482710252017053</c:v>
                </c:pt>
                <c:pt idx="47">
                  <c:v>29.967572200999946</c:v>
                </c:pt>
                <c:pt idx="48">
                  <c:v>25.822058052171393</c:v>
                </c:pt>
                <c:pt idx="49">
                  <c:v>23.37594962003213</c:v>
                </c:pt>
                <c:pt idx="50">
                  <c:v>23.327437278608485</c:v>
                </c:pt>
                <c:pt idx="51">
                  <c:v>23.215259936164358</c:v>
                </c:pt>
                <c:pt idx="52">
                  <c:v>21.87879320561723</c:v>
                </c:pt>
                <c:pt idx="53">
                  <c:v>19.264635415999408</c:v>
                </c:pt>
                <c:pt idx="54">
                  <c:v>17.893021768753535</c:v>
                </c:pt>
                <c:pt idx="55">
                  <c:v>15.467790175480967</c:v>
                </c:pt>
                <c:pt idx="56">
                  <c:v>15.283351590036887</c:v>
                </c:pt>
                <c:pt idx="57">
                  <c:v>11.537692354656226</c:v>
                </c:pt>
                <c:pt idx="58">
                  <c:v>8.462236161614456</c:v>
                </c:pt>
                <c:pt idx="59">
                  <c:v>8.079018657679438</c:v>
                </c:pt>
                <c:pt idx="60">
                  <c:v>6.284751675715561</c:v>
                </c:pt>
                <c:pt idx="61">
                  <c:v>3.6091522943571874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产科</c:v>
                </c:pt>
                <c:pt idx="2">
                  <c:v>中医外治中心</c:v>
                </c:pt>
                <c:pt idx="3">
                  <c:v>妇二科</c:v>
                </c:pt>
                <c:pt idx="4">
                  <c:v>肝病科</c:v>
                </c:pt>
                <c:pt idx="5">
                  <c:v>口腔科</c:v>
                </c:pt>
                <c:pt idx="6">
                  <c:v>心血管内科</c:v>
                </c:pt>
                <c:pt idx="7">
                  <c:v>心病三科</c:v>
                </c:pt>
                <c:pt idx="8">
                  <c:v>综合内科</c:v>
                </c:pt>
                <c:pt idx="9">
                  <c:v>肾病科</c:v>
                </c:pt>
                <c:pt idx="10">
                  <c:v>治未病中心</c:v>
                </c:pt>
                <c:pt idx="11">
                  <c:v>推拿科</c:v>
                </c:pt>
                <c:pt idx="12">
                  <c:v>微创骨科</c:v>
                </c:pt>
                <c:pt idx="13">
                  <c:v>血液科</c:v>
                </c:pt>
                <c:pt idx="14">
                  <c:v>泌尿外科</c:v>
                </c:pt>
                <c:pt idx="15">
                  <c:v>脾胃病科</c:v>
                </c:pt>
                <c:pt idx="16">
                  <c:v>神经内科</c:v>
                </c:pt>
                <c:pt idx="17">
                  <c:v>老年医学科</c:v>
                </c:pt>
                <c:pt idx="18">
                  <c:v>眼科</c:v>
                </c:pt>
                <c:pt idx="19">
                  <c:v>妇科</c:v>
                </c:pt>
                <c:pt idx="20">
                  <c:v>中医经典科</c:v>
                </c:pt>
                <c:pt idx="21">
                  <c:v>东区肾病科</c:v>
                </c:pt>
                <c:pt idx="22">
                  <c:v>运动损伤骨科</c:v>
                </c:pt>
                <c:pt idx="23">
                  <c:v>心病一科</c:v>
                </c:pt>
                <c:pt idx="24">
                  <c:v>创伤骨科</c:v>
                </c:pt>
                <c:pt idx="25">
                  <c:v>脑病二科</c:v>
                </c:pt>
                <c:pt idx="26">
                  <c:v>医院</c:v>
                </c:pt>
                <c:pt idx="27">
                  <c:v>风湿病科</c:v>
                </c:pt>
                <c:pt idx="28">
                  <c:v>肛肠科</c:v>
                </c:pt>
                <c:pt idx="29">
                  <c:v>关节骨科</c:v>
                </c:pt>
                <c:pt idx="30">
                  <c:v>耳鼻喉科</c:v>
                </c:pt>
                <c:pt idx="31">
                  <c:v>肝胆外科</c:v>
                </c:pt>
                <c:pt idx="32">
                  <c:v>周围血管科</c:v>
                </c:pt>
                <c:pt idx="33">
                  <c:v>脊柱骨科</c:v>
                </c:pt>
                <c:pt idx="34">
                  <c:v>针灸科</c:v>
                </c:pt>
                <c:pt idx="35">
                  <c:v>重症医学科</c:v>
                </c:pt>
                <c:pt idx="36">
                  <c:v>儿科</c:v>
                </c:pt>
                <c:pt idx="37">
                  <c:v>皮肤科</c:v>
                </c:pt>
                <c:pt idx="38">
                  <c:v>乳腺甲状腺外科</c:v>
                </c:pt>
                <c:pt idx="39">
                  <c:v>男科</c:v>
                </c:pt>
                <c:pt idx="40">
                  <c:v>脑病三科</c:v>
                </c:pt>
                <c:pt idx="41">
                  <c:v>胸外科</c:v>
                </c:pt>
                <c:pt idx="42">
                  <c:v>肿瘤内科</c:v>
                </c:pt>
                <c:pt idx="43">
                  <c:v>脑病一科</c:v>
                </c:pt>
                <c:pt idx="44">
                  <c:v>显微骨科</c:v>
                </c:pt>
                <c:pt idx="45">
                  <c:v>小儿骨科</c:v>
                </c:pt>
                <c:pt idx="46">
                  <c:v>西区重症医学科</c:v>
                </c:pt>
                <c:pt idx="47">
                  <c:v>东区重症医学科</c:v>
                </c:pt>
                <c:pt idx="48">
                  <c:v>身心医学科</c:v>
                </c:pt>
                <c:pt idx="49">
                  <c:v>心病四科</c:v>
                </c:pt>
                <c:pt idx="50">
                  <c:v>普通外科</c:v>
                </c:pt>
                <c:pt idx="51">
                  <c:v>神经外科</c:v>
                </c:pt>
                <c:pt idx="52">
                  <c:v>骨科</c:v>
                </c:pt>
                <c:pt idx="53">
                  <c:v>心病二科</c:v>
                </c:pt>
                <c:pt idx="54">
                  <c:v>小儿推拿科</c:v>
                </c:pt>
                <c:pt idx="55">
                  <c:v>康复科</c:v>
                </c:pt>
                <c:pt idx="56">
                  <c:v>肾脏内科</c:v>
                </c:pt>
                <c:pt idx="57">
                  <c:v>美容皮肤科</c:v>
                </c:pt>
                <c:pt idx="58">
                  <c:v>妇科妇二科合并</c:v>
                </c:pt>
                <c:pt idx="59">
                  <c:v>内分泌科</c:v>
                </c:pt>
                <c:pt idx="60">
                  <c:v>呼吸内科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98.31602190580782</c:v>
                </c:pt>
                <c:pt idx="2">
                  <c:v>97.9909665138255</c:v>
                </c:pt>
                <c:pt idx="3">
                  <c:v>96.13422670904308</c:v>
                </c:pt>
                <c:pt idx="4">
                  <c:v>96.04008549345006</c:v>
                </c:pt>
                <c:pt idx="5">
                  <c:v>92.63350830955301</c:v>
                </c:pt>
                <c:pt idx="6">
                  <c:v>89.9986190734902</c:v>
                </c:pt>
                <c:pt idx="7">
                  <c:v>88.52116955108951</c:v>
                </c:pt>
                <c:pt idx="8">
                  <c:v>87.53048991399113</c:v>
                </c:pt>
                <c:pt idx="9">
                  <c:v>87.43447568977349</c:v>
                </c:pt>
                <c:pt idx="10">
                  <c:v>82.42551181934232</c:v>
                </c:pt>
                <c:pt idx="11">
                  <c:v>79.31153445277562</c:v>
                </c:pt>
                <c:pt idx="12">
                  <c:v>79.13727439466946</c:v>
                </c:pt>
                <c:pt idx="13">
                  <c:v>78.13141430108685</c:v>
                </c:pt>
                <c:pt idx="14">
                  <c:v>77.80272922984446</c:v>
                </c:pt>
                <c:pt idx="15">
                  <c:v>77.38675138242888</c:v>
                </c:pt>
                <c:pt idx="16">
                  <c:v>75.1318701978914</c:v>
                </c:pt>
                <c:pt idx="17">
                  <c:v>74.81289520217747</c:v>
                </c:pt>
                <c:pt idx="18">
                  <c:v>70.93590134919772</c:v>
                </c:pt>
                <c:pt idx="19">
                  <c:v>69.39617520990966</c:v>
                </c:pt>
                <c:pt idx="20">
                  <c:v>67.45423172891302</c:v>
                </c:pt>
                <c:pt idx="21">
                  <c:v>64.37100063743148</c:v>
                </c:pt>
                <c:pt idx="22">
                  <c:v>63.97222984447532</c:v>
                </c:pt>
                <c:pt idx="23">
                  <c:v>62.8671101493652</c:v>
                </c:pt>
                <c:pt idx="24">
                  <c:v>59.19881435227682</c:v>
                </c:pt>
                <c:pt idx="25">
                  <c:v>58.82444751938273</c:v>
                </c:pt>
                <c:pt idx="26">
                  <c:v>57.29675187574097</c:v>
                </c:pt>
                <c:pt idx="27">
                  <c:v>56.27794866957134</c:v>
                </c:pt>
                <c:pt idx="28">
                  <c:v>55.98614288642981</c:v>
                </c:pt>
                <c:pt idx="29">
                  <c:v>54.220591297404205</c:v>
                </c:pt>
                <c:pt idx="30">
                  <c:v>52.770509491970344</c:v>
                </c:pt>
                <c:pt idx="31">
                  <c:v>52.17129608568657</c:v>
                </c:pt>
                <c:pt idx="32">
                  <c:v>51.40242977467621</c:v>
                </c:pt>
                <c:pt idx="33">
                  <c:v>49.060187815457596</c:v>
                </c:pt>
                <c:pt idx="34">
                  <c:v>48.64285100733292</c:v>
                </c:pt>
                <c:pt idx="35">
                  <c:v>48.164852475951825</c:v>
                </c:pt>
                <c:pt idx="36">
                  <c:v>47.148226994175566</c:v>
                </c:pt>
                <c:pt idx="37">
                  <c:v>46.29117397594629</c:v>
                </c:pt>
                <c:pt idx="38">
                  <c:v>40.893332502650686</c:v>
                </c:pt>
                <c:pt idx="39">
                  <c:v>38.86110004537135</c:v>
                </c:pt>
                <c:pt idx="40">
                  <c:v>38.394415935548516</c:v>
                </c:pt>
                <c:pt idx="41">
                  <c:v>36.83470540706595</c:v>
                </c:pt>
                <c:pt idx="42">
                  <c:v>30.754216277927856</c:v>
                </c:pt>
                <c:pt idx="43">
                  <c:v>28.73746284827056</c:v>
                </c:pt>
                <c:pt idx="44">
                  <c:v>26.32743750790768</c:v>
                </c:pt>
                <c:pt idx="45">
                  <c:v>25.243150644285087</c:v>
                </c:pt>
                <c:pt idx="46">
                  <c:v>23.057678249788776</c:v>
                </c:pt>
                <c:pt idx="47">
                  <c:v>21.020260176612748</c:v>
                </c:pt>
                <c:pt idx="48">
                  <c:v>18.844244385232923</c:v>
                </c:pt>
                <c:pt idx="49">
                  <c:v>18.76090579384381</c:v>
                </c:pt>
                <c:pt idx="50">
                  <c:v>18.18825771653877</c:v>
                </c:pt>
                <c:pt idx="51">
                  <c:v>17.675823652303528</c:v>
                </c:pt>
                <c:pt idx="52">
                  <c:v>17.583487991037277</c:v>
                </c:pt>
                <c:pt idx="53">
                  <c:v>17.362766643971092</c:v>
                </c:pt>
                <c:pt idx="54">
                  <c:v>17.060040088518015</c:v>
                </c:pt>
                <c:pt idx="55">
                  <c:v>14.034314427422476</c:v>
                </c:pt>
                <c:pt idx="56">
                  <c:v>12.441126592336316</c:v>
                </c:pt>
                <c:pt idx="57">
                  <c:v>7.779966383301528</c:v>
                </c:pt>
                <c:pt idx="58">
                  <c:v>6.781726644784094</c:v>
                </c:pt>
                <c:pt idx="59">
                  <c:v>5.371255347960425</c:v>
                </c:pt>
                <c:pt idx="60">
                  <c:v>4.290923796976269</c:v>
                </c:pt>
                <c:pt idx="61">
                  <c:v>4.28976583222328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乳腺甲状腺外科</c:v>
                </c:pt>
                <c:pt idx="4">
                  <c:v>肾病科</c:v>
                </c:pt>
                <c:pt idx="5">
                  <c:v>心病三科</c:v>
                </c:pt>
                <c:pt idx="6">
                  <c:v>心病一科</c:v>
                </c:pt>
                <c:pt idx="7">
                  <c:v>眼科</c:v>
                </c:pt>
                <c:pt idx="8">
                  <c:v>针灸科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产科</c:v>
                </c:pt>
                <c:pt idx="12">
                  <c:v>口腔科</c:v>
                </c:pt>
                <c:pt idx="13">
                  <c:v>治未病中心</c:v>
                </c:pt>
                <c:pt idx="14">
                  <c:v>骨科</c:v>
                </c:pt>
                <c:pt idx="15">
                  <c:v>美容皮肤科</c:v>
                </c:pt>
                <c:pt idx="16">
                  <c:v>皮肤科</c:v>
                </c:pt>
                <c:pt idx="17">
                  <c:v>心血管内科</c:v>
                </c:pt>
                <c:pt idx="18">
                  <c:v>儿科</c:v>
                </c:pt>
                <c:pt idx="19">
                  <c:v>内分泌科</c:v>
                </c:pt>
                <c:pt idx="20">
                  <c:v>医院</c:v>
                </c:pt>
                <c:pt idx="21">
                  <c:v>东区重症医学科</c:v>
                </c:pt>
                <c:pt idx="22">
                  <c:v>神经内科</c:v>
                </c:pt>
                <c:pt idx="23">
                  <c:v>小儿骨科</c:v>
                </c:pt>
                <c:pt idx="24">
                  <c:v>肾脏内科</c:v>
                </c:pt>
                <c:pt idx="25">
                  <c:v>妇科妇二科合并</c:v>
                </c:pt>
                <c:pt idx="26">
                  <c:v>脑病三科</c:v>
                </c:pt>
                <c:pt idx="27">
                  <c:v>老年医学科</c:v>
                </c:pt>
                <c:pt idx="28">
                  <c:v>西区重症医学科</c:v>
                </c:pt>
                <c:pt idx="29">
                  <c:v>脑病一科</c:v>
                </c:pt>
                <c:pt idx="30">
                  <c:v>显微骨科</c:v>
                </c:pt>
                <c:pt idx="31">
                  <c:v>呼吸内科</c:v>
                </c:pt>
                <c:pt idx="32">
                  <c:v>运动损伤骨科</c:v>
                </c:pt>
                <c:pt idx="33">
                  <c:v>微创骨科</c:v>
                </c:pt>
                <c:pt idx="34">
                  <c:v>血液科</c:v>
                </c:pt>
                <c:pt idx="35">
                  <c:v>小儿推拿科</c:v>
                </c:pt>
                <c:pt idx="36">
                  <c:v>东区肾病科</c:v>
                </c:pt>
                <c:pt idx="37">
                  <c:v>男科</c:v>
                </c:pt>
                <c:pt idx="38">
                  <c:v>泌尿外科</c:v>
                </c:pt>
                <c:pt idx="39">
                  <c:v>心病二科</c:v>
                </c:pt>
                <c:pt idx="40">
                  <c:v>妇科</c:v>
                </c:pt>
                <c:pt idx="41">
                  <c:v>风湿病科</c:v>
                </c:pt>
                <c:pt idx="42">
                  <c:v>心病四科</c:v>
                </c:pt>
                <c:pt idx="43">
                  <c:v>消化内科</c:v>
                </c:pt>
                <c:pt idx="44">
                  <c:v>肛肠科</c:v>
                </c:pt>
                <c:pt idx="45">
                  <c:v>重症医学科</c:v>
                </c:pt>
                <c:pt idx="46">
                  <c:v>耳鼻喉科</c:v>
                </c:pt>
                <c:pt idx="47">
                  <c:v>脊柱骨科</c:v>
                </c:pt>
                <c:pt idx="48">
                  <c:v>中医经典科</c:v>
                </c:pt>
                <c:pt idx="49">
                  <c:v>肿瘤内科</c:v>
                </c:pt>
                <c:pt idx="50">
                  <c:v>中医外治中心</c:v>
                </c:pt>
                <c:pt idx="51">
                  <c:v>肝胆外科</c:v>
                </c:pt>
                <c:pt idx="52">
                  <c:v>神经外科</c:v>
                </c:pt>
                <c:pt idx="53">
                  <c:v>脾胃科消化科合并</c:v>
                </c:pt>
                <c:pt idx="54">
                  <c:v>关节骨科</c:v>
                </c:pt>
                <c:pt idx="55">
                  <c:v>身心医学科</c:v>
                </c:pt>
                <c:pt idx="56">
                  <c:v>脾胃病科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康复科</c:v>
                </c:pt>
                <c:pt idx="60">
                  <c:v>综合内科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95.88943332859152</c:v>
                </c:pt>
                <c:pt idx="2">
                  <c:v>94.8777730370055</c:v>
                </c:pt>
                <c:pt idx="3">
                  <c:v>94.11140506727158</c:v>
                </c:pt>
                <c:pt idx="4">
                  <c:v>92.97831143289896</c:v>
                </c:pt>
                <c:pt idx="5">
                  <c:v>92.87060849547773</c:v>
                </c:pt>
                <c:pt idx="6">
                  <c:v>92.42972242797234</c:v>
                </c:pt>
                <c:pt idx="7">
                  <c:v>92.3614064233889</c:v>
                </c:pt>
                <c:pt idx="8">
                  <c:v>91.5591611763934</c:v>
                </c:pt>
                <c:pt idx="9">
                  <c:v>91.33684997333654</c:v>
                </c:pt>
                <c:pt idx="10">
                  <c:v>89.19755333649778</c:v>
                </c:pt>
                <c:pt idx="11">
                  <c:v>89.15233351620866</c:v>
                </c:pt>
                <c:pt idx="12">
                  <c:v>86.59114686417594</c:v>
                </c:pt>
                <c:pt idx="13">
                  <c:v>76.82812417881752</c:v>
                </c:pt>
                <c:pt idx="14">
                  <c:v>75.8121108586504</c:v>
                </c:pt>
                <c:pt idx="15">
                  <c:v>74.1623704533907</c:v>
                </c:pt>
                <c:pt idx="16">
                  <c:v>72.91669934552347</c:v>
                </c:pt>
                <c:pt idx="17">
                  <c:v>70.59017074237663</c:v>
                </c:pt>
                <c:pt idx="18">
                  <c:v>70.05132789754126</c:v>
                </c:pt>
                <c:pt idx="19">
                  <c:v>69.81987807460588</c:v>
                </c:pt>
                <c:pt idx="20">
                  <c:v>67.47030713351292</c:v>
                </c:pt>
                <c:pt idx="21">
                  <c:v>67.30813422267994</c:v>
                </c:pt>
                <c:pt idx="22">
                  <c:v>65.15753962370276</c:v>
                </c:pt>
                <c:pt idx="23">
                  <c:v>65.13340736399522</c:v>
                </c:pt>
                <c:pt idx="24">
                  <c:v>63.17299209249318</c:v>
                </c:pt>
                <c:pt idx="25">
                  <c:v>61.90422080690774</c:v>
                </c:pt>
                <c:pt idx="26">
                  <c:v>61.78520072509368</c:v>
                </c:pt>
                <c:pt idx="27">
                  <c:v>61.2422233443101</c:v>
                </c:pt>
                <c:pt idx="28">
                  <c:v>60.77102704248393</c:v>
                </c:pt>
                <c:pt idx="29">
                  <c:v>59.34182739354689</c:v>
                </c:pt>
                <c:pt idx="30">
                  <c:v>54.607551862219836</c:v>
                </c:pt>
                <c:pt idx="31">
                  <c:v>52.8514405033245</c:v>
                </c:pt>
                <c:pt idx="32">
                  <c:v>50.45908509986804</c:v>
                </c:pt>
                <c:pt idx="33">
                  <c:v>50.08356152273505</c:v>
                </c:pt>
                <c:pt idx="34">
                  <c:v>45.150592760119</c:v>
                </c:pt>
                <c:pt idx="35">
                  <c:v>43.227375601898565</c:v>
                </c:pt>
                <c:pt idx="36">
                  <c:v>41.03296061822921</c:v>
                </c:pt>
                <c:pt idx="37">
                  <c:v>40.442205949723466</c:v>
                </c:pt>
                <c:pt idx="38">
                  <c:v>39.33022771093156</c:v>
                </c:pt>
                <c:pt idx="39">
                  <c:v>38.99724424836002</c:v>
                </c:pt>
                <c:pt idx="40">
                  <c:v>37.55877237970005</c:v>
                </c:pt>
                <c:pt idx="41">
                  <c:v>36.69671782551947</c:v>
                </c:pt>
                <c:pt idx="42">
                  <c:v>36.48976488690511</c:v>
                </c:pt>
                <c:pt idx="43">
                  <c:v>35.541965107778466</c:v>
                </c:pt>
                <c:pt idx="44">
                  <c:v>31.332228404674243</c:v>
                </c:pt>
                <c:pt idx="45">
                  <c:v>31.146574981860937</c:v>
                </c:pt>
                <c:pt idx="46">
                  <c:v>22.816690939157162</c:v>
                </c:pt>
                <c:pt idx="47">
                  <c:v>22.481738242887758</c:v>
                </c:pt>
                <c:pt idx="48">
                  <c:v>22.320987512544914</c:v>
                </c:pt>
                <c:pt idx="49">
                  <c:v>22.126045664636724</c:v>
                </c:pt>
                <c:pt idx="50">
                  <c:v>19.41655337154943</c:v>
                </c:pt>
                <c:pt idx="51">
                  <c:v>17.94421159055971</c:v>
                </c:pt>
                <c:pt idx="52">
                  <c:v>17.323564235921772</c:v>
                </c:pt>
                <c:pt idx="53">
                  <c:v>14.39365010554158</c:v>
                </c:pt>
                <c:pt idx="54">
                  <c:v>11.736876141942536</c:v>
                </c:pt>
                <c:pt idx="55">
                  <c:v>11.694065657314875</c:v>
                </c:pt>
                <c:pt idx="56">
                  <c:v>9.346128561973268</c:v>
                </c:pt>
                <c:pt idx="57">
                  <c:v>9.195201906561257</c:v>
                </c:pt>
                <c:pt idx="58">
                  <c:v>8.099425004915382</c:v>
                </c:pt>
                <c:pt idx="59">
                  <c:v>6.203907279397328</c:v>
                </c:pt>
                <c:pt idx="60">
                  <c:v>3.864467510427115</c:v>
                </c:pt>
                <c:pt idx="61">
                  <c:v>3.7040908259659155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脑病三科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东区重症医学科</c:v>
                </c:pt>
                <c:pt idx="5">
                  <c:v>老年医学科</c:v>
                </c:pt>
                <c:pt idx="6">
                  <c:v>医院</c:v>
                </c:pt>
                <c:pt idx="7">
                  <c:v>血液科</c:v>
                </c:pt>
                <c:pt idx="8">
                  <c:v>心病四科</c:v>
                </c:pt>
                <c:pt idx="9">
                  <c:v>运动损伤骨科</c:v>
                </c:pt>
                <c:pt idx="10">
                  <c:v>眼科</c:v>
                </c:pt>
                <c:pt idx="11">
                  <c:v>脾胃科消化科合并</c:v>
                </c:pt>
                <c:pt idx="12">
                  <c:v>产科</c:v>
                </c:pt>
                <c:pt idx="13">
                  <c:v>小儿骨科</c:v>
                </c:pt>
                <c:pt idx="14">
                  <c:v>妇二科</c:v>
                </c:pt>
                <c:pt idx="15">
                  <c:v>脾胃病科</c:v>
                </c:pt>
                <c:pt idx="16">
                  <c:v>儿科</c:v>
                </c:pt>
                <c:pt idx="17">
                  <c:v>脑病二科</c:v>
                </c:pt>
                <c:pt idx="18">
                  <c:v>微创骨科</c:v>
                </c:pt>
                <c:pt idx="19">
                  <c:v>重症医学科</c:v>
                </c:pt>
                <c:pt idx="20">
                  <c:v>胸外科</c:v>
                </c:pt>
                <c:pt idx="21">
                  <c:v>创伤骨科</c:v>
                </c:pt>
                <c:pt idx="22">
                  <c:v>心病一科</c:v>
                </c:pt>
                <c:pt idx="23">
                  <c:v>泌尿外科</c:v>
                </c:pt>
                <c:pt idx="24">
                  <c:v>显微骨科</c:v>
                </c:pt>
                <c:pt idx="25">
                  <c:v>康复科</c:v>
                </c:pt>
                <c:pt idx="26">
                  <c:v>周围血管科</c:v>
                </c:pt>
                <c:pt idx="27">
                  <c:v>妇科</c:v>
                </c:pt>
                <c:pt idx="28">
                  <c:v>呼吸内科</c:v>
                </c:pt>
                <c:pt idx="29">
                  <c:v>针灸科</c:v>
                </c:pt>
                <c:pt idx="30">
                  <c:v>中医外治中心</c:v>
                </c:pt>
                <c:pt idx="31">
                  <c:v>肝病科</c:v>
                </c:pt>
                <c:pt idx="32">
                  <c:v>乳腺甲状腺外科</c:v>
                </c:pt>
                <c:pt idx="33">
                  <c:v>肾病科</c:v>
                </c:pt>
                <c:pt idx="34">
                  <c:v>男科</c:v>
                </c:pt>
                <c:pt idx="35">
                  <c:v>心病二科</c:v>
                </c:pt>
                <c:pt idx="36">
                  <c:v>口腔科</c:v>
                </c:pt>
                <c:pt idx="37">
                  <c:v>普通外科</c:v>
                </c:pt>
                <c:pt idx="38">
                  <c:v>骨科</c:v>
                </c:pt>
                <c:pt idx="39">
                  <c:v>心血管内科</c:v>
                </c:pt>
                <c:pt idx="40">
                  <c:v>妇科妇二科合并</c:v>
                </c:pt>
                <c:pt idx="41">
                  <c:v>神经外科</c:v>
                </c:pt>
                <c:pt idx="42">
                  <c:v>肾脏内科</c:v>
                </c:pt>
                <c:pt idx="43">
                  <c:v>耳鼻喉科</c:v>
                </c:pt>
                <c:pt idx="44">
                  <c:v>推拿科</c:v>
                </c:pt>
                <c:pt idx="45">
                  <c:v>身心医学科</c:v>
                </c:pt>
                <c:pt idx="46">
                  <c:v>治未病中心</c:v>
                </c:pt>
                <c:pt idx="47">
                  <c:v>西区重症医学科</c:v>
                </c:pt>
                <c:pt idx="48">
                  <c:v>小儿推拿科</c:v>
                </c:pt>
                <c:pt idx="49">
                  <c:v>脊柱骨科</c:v>
                </c:pt>
                <c:pt idx="50">
                  <c:v>肛肠科</c:v>
                </c:pt>
                <c:pt idx="51">
                  <c:v>肿瘤内科</c:v>
                </c:pt>
                <c:pt idx="52">
                  <c:v>神经内科</c:v>
                </c:pt>
                <c:pt idx="53">
                  <c:v>综合内科</c:v>
                </c:pt>
                <c:pt idx="54">
                  <c:v>皮肤科</c:v>
                </c:pt>
                <c:pt idx="55">
                  <c:v>风湿病科</c:v>
                </c:pt>
                <c:pt idx="56">
                  <c:v>心病三科</c:v>
                </c:pt>
                <c:pt idx="57">
                  <c:v>脑病一科</c:v>
                </c:pt>
                <c:pt idx="58">
                  <c:v>中医经典科</c:v>
                </c:pt>
                <c:pt idx="59">
                  <c:v>肝胆外科</c:v>
                </c:pt>
                <c:pt idx="60">
                  <c:v>东区肾病科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20.40525618673689</c:v>
                </c:pt>
                <c:pt idx="2">
                  <c:v>19.08544821213722</c:v>
                </c:pt>
                <c:pt idx="3">
                  <c:v>14.277228523484464</c:v>
                </c:pt>
                <c:pt idx="4">
                  <c:v>10.096471759420032</c:v>
                </c:pt>
                <c:pt idx="5">
                  <c:v>9.676627355893404</c:v>
                </c:pt>
                <c:pt idx="6">
                  <c:v>6.266885001994769</c:v>
                </c:pt>
                <c:pt idx="7">
                  <c:v>6.098492449885746</c:v>
                </c:pt>
                <c:pt idx="8">
                  <c:v>4.870962202637576</c:v>
                </c:pt>
                <c:pt idx="9">
                  <c:v>3.9128210058397124</c:v>
                </c:pt>
                <c:pt idx="10">
                  <c:v>3.67204955760119</c:v>
                </c:pt>
                <c:pt idx="11">
                  <c:v>3.518741445376697</c:v>
                </c:pt>
                <c:pt idx="12">
                  <c:v>3.138026788247054</c:v>
                </c:pt>
                <c:pt idx="13">
                  <c:v>2.9550660063312173</c:v>
                </c:pt>
                <c:pt idx="14">
                  <c:v>2.9137590734362355</c:v>
                </c:pt>
                <c:pt idx="15">
                  <c:v>2.592773999243336</c:v>
                </c:pt>
                <c:pt idx="16">
                  <c:v>2.3085613312672475</c:v>
                </c:pt>
                <c:pt idx="17">
                  <c:v>2.2819772758103753</c:v>
                </c:pt>
                <c:pt idx="18">
                  <c:v>2.0359818308859734</c:v>
                </c:pt>
                <c:pt idx="19">
                  <c:v>1.8967323081958476</c:v>
                </c:pt>
                <c:pt idx="20">
                  <c:v>1.795836484905862</c:v>
                </c:pt>
                <c:pt idx="21">
                  <c:v>1.79522089903778</c:v>
                </c:pt>
                <c:pt idx="22">
                  <c:v>1.6179282673096094</c:v>
                </c:pt>
                <c:pt idx="23">
                  <c:v>1.5540271814200959</c:v>
                </c:pt>
                <c:pt idx="24">
                  <c:v>1.3513263677325154</c:v>
                </c:pt>
                <c:pt idx="25">
                  <c:v>1.3312974788132745</c:v>
                </c:pt>
                <c:pt idx="26">
                  <c:v>1.327414561661273</c:v>
                </c:pt>
                <c:pt idx="27">
                  <c:v>1.2866174501834582</c:v>
                </c:pt>
                <c:pt idx="28">
                  <c:v>1.2088298264068027</c:v>
                </c:pt>
                <c:pt idx="29">
                  <c:v>1.1950930813231189</c:v>
                </c:pt>
                <c:pt idx="30">
                  <c:v>1.1894723830540403</c:v>
                </c:pt>
                <c:pt idx="31">
                  <c:v>1.159104839706242</c:v>
                </c:pt>
                <c:pt idx="32">
                  <c:v>1.131083555547456</c:v>
                </c:pt>
                <c:pt idx="33">
                  <c:v>1.1289017565224106</c:v>
                </c:pt>
                <c:pt idx="34">
                  <c:v>1.1260359164659286</c:v>
                </c:pt>
                <c:pt idx="35">
                  <c:v>1.1112564412001786</c:v>
                </c:pt>
                <c:pt idx="36">
                  <c:v>1.0875435680842829</c:v>
                </c:pt>
                <c:pt idx="37">
                  <c:v>1.0633453048792705</c:v>
                </c:pt>
                <c:pt idx="38">
                  <c:v>0.9902041593901243</c:v>
                </c:pt>
                <c:pt idx="39">
                  <c:v>0.9660433382013526</c:v>
                </c:pt>
                <c:pt idx="40">
                  <c:v>0.9561223003814994</c:v>
                </c:pt>
                <c:pt idx="41">
                  <c:v>0.9241585548080309</c:v>
                </c:pt>
                <c:pt idx="42">
                  <c:v>0.9149915955355655</c:v>
                </c:pt>
                <c:pt idx="43">
                  <c:v>0.9007349482844443</c:v>
                </c:pt>
                <c:pt idx="44">
                  <c:v>0.8757762791956447</c:v>
                </c:pt>
                <c:pt idx="45">
                  <c:v>0.863118484589788</c:v>
                </c:pt>
                <c:pt idx="46">
                  <c:v>0.8443407483123433</c:v>
                </c:pt>
                <c:pt idx="47">
                  <c:v>0.8048403123279461</c:v>
                </c:pt>
                <c:pt idx="48">
                  <c:v>0.7999813722648191</c:v>
                </c:pt>
                <c:pt idx="49">
                  <c:v>0.7847323655874868</c:v>
                </c:pt>
                <c:pt idx="50">
                  <c:v>0.7818826568444214</c:v>
                </c:pt>
                <c:pt idx="51">
                  <c:v>0.7501784494250816</c:v>
                </c:pt>
                <c:pt idx="52">
                  <c:v>0.7500143097877469</c:v>
                </c:pt>
                <c:pt idx="53">
                  <c:v>0.7387034733004667</c:v>
                </c:pt>
                <c:pt idx="54">
                  <c:v>0.7354944161300928</c:v>
                </c:pt>
                <c:pt idx="55">
                  <c:v>0.6977247609509993</c:v>
                </c:pt>
                <c:pt idx="56">
                  <c:v>0.6609185557023318</c:v>
                </c:pt>
                <c:pt idx="57">
                  <c:v>0.6590169314643088</c:v>
                </c:pt>
                <c:pt idx="58">
                  <c:v>0.6502878958804714</c:v>
                </c:pt>
                <c:pt idx="59">
                  <c:v>0.6453369863813404</c:v>
                </c:pt>
                <c:pt idx="60">
                  <c:v>0.6447418168636616</c:v>
                </c:pt>
                <c:pt idx="61">
                  <c:v>0.6380845684441838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东区肾病科</c:v>
                </c:pt>
                <c:pt idx="6">
                  <c:v>脑病三科</c:v>
                </c:pt>
                <c:pt idx="7">
                  <c:v>神经外科</c:v>
                </c:pt>
                <c:pt idx="8">
                  <c:v>心病四科</c:v>
                </c:pt>
                <c:pt idx="9">
                  <c:v>运动损伤骨科</c:v>
                </c:pt>
                <c:pt idx="10">
                  <c:v>耳鼻喉科</c:v>
                </c:pt>
                <c:pt idx="11">
                  <c:v>儿科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产科</c:v>
                </c:pt>
                <c:pt idx="15">
                  <c:v>小儿推拿科</c:v>
                </c:pt>
                <c:pt idx="16">
                  <c:v>心病二科</c:v>
                </c:pt>
                <c:pt idx="17">
                  <c:v>风湿病科</c:v>
                </c:pt>
                <c:pt idx="18">
                  <c:v>医院</c:v>
                </c:pt>
                <c:pt idx="19">
                  <c:v>男科</c:v>
                </c:pt>
                <c:pt idx="20">
                  <c:v>眼科</c:v>
                </c:pt>
                <c:pt idx="21">
                  <c:v>显微骨科</c:v>
                </c:pt>
                <c:pt idx="22">
                  <c:v>乳腺甲状腺外科</c:v>
                </c:pt>
                <c:pt idx="23">
                  <c:v>内分泌科</c:v>
                </c:pt>
                <c:pt idx="24">
                  <c:v>脾胃病科</c:v>
                </c:pt>
                <c:pt idx="25">
                  <c:v>呼吸内科</c:v>
                </c:pt>
                <c:pt idx="26">
                  <c:v>心病三科</c:v>
                </c:pt>
                <c:pt idx="27">
                  <c:v>康复科</c:v>
                </c:pt>
                <c:pt idx="28">
                  <c:v>肾脏内科</c:v>
                </c:pt>
                <c:pt idx="29">
                  <c:v>老年医学科</c:v>
                </c:pt>
                <c:pt idx="30">
                  <c:v>消化内科</c:v>
                </c:pt>
                <c:pt idx="31">
                  <c:v>美容皮肤科</c:v>
                </c:pt>
                <c:pt idx="32">
                  <c:v>肛肠科</c:v>
                </c:pt>
                <c:pt idx="33">
                  <c:v>中医经典科</c:v>
                </c:pt>
                <c:pt idx="34">
                  <c:v>微创骨科</c:v>
                </c:pt>
                <c:pt idx="35">
                  <c:v>小儿骨科</c:v>
                </c:pt>
                <c:pt idx="36">
                  <c:v>血液科</c:v>
                </c:pt>
                <c:pt idx="37">
                  <c:v>针灸科</c:v>
                </c:pt>
                <c:pt idx="38">
                  <c:v>创伤骨科</c:v>
                </c:pt>
                <c:pt idx="39">
                  <c:v>胸外科</c:v>
                </c:pt>
                <c:pt idx="40">
                  <c:v>泌尿外科</c:v>
                </c:pt>
                <c:pt idx="41">
                  <c:v>治未病中心</c:v>
                </c:pt>
                <c:pt idx="42">
                  <c:v>肿瘤内科</c:v>
                </c:pt>
                <c:pt idx="43">
                  <c:v>脾胃科消化科合并</c:v>
                </c:pt>
                <c:pt idx="44">
                  <c:v>脑病一科</c:v>
                </c:pt>
                <c:pt idx="45">
                  <c:v>肝病科</c:v>
                </c:pt>
                <c:pt idx="46">
                  <c:v>脊柱骨科</c:v>
                </c:pt>
                <c:pt idx="47">
                  <c:v>骨科</c:v>
                </c:pt>
                <c:pt idx="48">
                  <c:v>神经内科</c:v>
                </c:pt>
                <c:pt idx="49">
                  <c:v>中医外治中心</c:v>
                </c:pt>
                <c:pt idx="50">
                  <c:v>皮肤科</c:v>
                </c:pt>
                <c:pt idx="51">
                  <c:v>心血管内科</c:v>
                </c:pt>
                <c:pt idx="52">
                  <c:v>肾病科</c:v>
                </c:pt>
                <c:pt idx="53">
                  <c:v>普通外科</c:v>
                </c:pt>
                <c:pt idx="54">
                  <c:v>妇科妇二科合并</c:v>
                </c:pt>
                <c:pt idx="55">
                  <c:v>妇科</c:v>
                </c:pt>
                <c:pt idx="56">
                  <c:v>重症医学科</c:v>
                </c:pt>
                <c:pt idx="57">
                  <c:v>周围血管科</c:v>
                </c:pt>
                <c:pt idx="58">
                  <c:v>口腔科</c:v>
                </c:pt>
                <c:pt idx="59">
                  <c:v>东区重症医学科</c:v>
                </c:pt>
                <c:pt idx="60">
                  <c:v>推拿科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86.1174550131429</c:v>
                </c:pt>
                <c:pt idx="2">
                  <c:v>42.03550281679206</c:v>
                </c:pt>
                <c:pt idx="3">
                  <c:v>30.39720064714975</c:v>
                </c:pt>
                <c:pt idx="4">
                  <c:v>23.9620591173851</c:v>
                </c:pt>
                <c:pt idx="5">
                  <c:v>15.434604273965586</c:v>
                </c:pt>
                <c:pt idx="6">
                  <c:v>13.764926665431224</c:v>
                </c:pt>
                <c:pt idx="7">
                  <c:v>12.282985481321482</c:v>
                </c:pt>
                <c:pt idx="8">
                  <c:v>10.11801770902093</c:v>
                </c:pt>
                <c:pt idx="9">
                  <c:v>10.071522674305355</c:v>
                </c:pt>
                <c:pt idx="10">
                  <c:v>9.908819801067406</c:v>
                </c:pt>
                <c:pt idx="11">
                  <c:v>9.55267554212677</c:v>
                </c:pt>
                <c:pt idx="12">
                  <c:v>8.489975227395975</c:v>
                </c:pt>
                <c:pt idx="13">
                  <c:v>8.430051044730693</c:v>
                </c:pt>
                <c:pt idx="14">
                  <c:v>8.264078849347642</c:v>
                </c:pt>
                <c:pt idx="15">
                  <c:v>8.073197307095171</c:v>
                </c:pt>
                <c:pt idx="16">
                  <c:v>7.150511454962981</c:v>
                </c:pt>
                <c:pt idx="17">
                  <c:v>6.99415629355559</c:v>
                </c:pt>
                <c:pt idx="18">
                  <c:v>6.945027049949148</c:v>
                </c:pt>
                <c:pt idx="19">
                  <c:v>6.288405026687844</c:v>
                </c:pt>
                <c:pt idx="20">
                  <c:v>5.91975518410475</c:v>
                </c:pt>
                <c:pt idx="21">
                  <c:v>5.6634217661743556</c:v>
                </c:pt>
                <c:pt idx="22">
                  <c:v>5.570528882188213</c:v>
                </c:pt>
                <c:pt idx="23">
                  <c:v>5.349510287365019</c:v>
                </c:pt>
                <c:pt idx="24">
                  <c:v>5.242046298992093</c:v>
                </c:pt>
                <c:pt idx="25">
                  <c:v>5.14953654053002</c:v>
                </c:pt>
                <c:pt idx="26">
                  <c:v>4.537661043571593</c:v>
                </c:pt>
                <c:pt idx="27">
                  <c:v>4.425682595446162</c:v>
                </c:pt>
                <c:pt idx="28">
                  <c:v>4.276382633107125</c:v>
                </c:pt>
                <c:pt idx="29">
                  <c:v>4.182023033433909</c:v>
                </c:pt>
                <c:pt idx="30">
                  <c:v>3.6352105631367193</c:v>
                </c:pt>
                <c:pt idx="31">
                  <c:v>3.505347509961472</c:v>
                </c:pt>
                <c:pt idx="32">
                  <c:v>3.407528538160167</c:v>
                </c:pt>
                <c:pt idx="33">
                  <c:v>3.3936191380422227</c:v>
                </c:pt>
                <c:pt idx="34">
                  <c:v>3.376993405198619</c:v>
                </c:pt>
                <c:pt idx="35">
                  <c:v>3.1266264053692954</c:v>
                </c:pt>
                <c:pt idx="36">
                  <c:v>3.088173484322353</c:v>
                </c:pt>
                <c:pt idx="37">
                  <c:v>3.023177077820351</c:v>
                </c:pt>
                <c:pt idx="38">
                  <c:v>3.0183993756383685</c:v>
                </c:pt>
                <c:pt idx="39">
                  <c:v>3.0119847398420374</c:v>
                </c:pt>
                <c:pt idx="40">
                  <c:v>2.982813744277333</c:v>
                </c:pt>
                <c:pt idx="41">
                  <c:v>2.9822624284334855</c:v>
                </c:pt>
                <c:pt idx="42">
                  <c:v>2.9731177518259293</c:v>
                </c:pt>
                <c:pt idx="43">
                  <c:v>2.9590719398416483</c:v>
                </c:pt>
                <c:pt idx="44">
                  <c:v>2.924325872810294</c:v>
                </c:pt>
                <c:pt idx="45">
                  <c:v>2.883773557724772</c:v>
                </c:pt>
                <c:pt idx="46">
                  <c:v>2.876851619127535</c:v>
                </c:pt>
                <c:pt idx="47">
                  <c:v>2.772591274528301</c:v>
                </c:pt>
                <c:pt idx="48">
                  <c:v>2.673395696148682</c:v>
                </c:pt>
                <c:pt idx="49">
                  <c:v>2.6447396372620755</c:v>
                </c:pt>
                <c:pt idx="50">
                  <c:v>2.634285315148314</c:v>
                </c:pt>
                <c:pt idx="51">
                  <c:v>2.6288649791553236</c:v>
                </c:pt>
                <c:pt idx="52">
                  <c:v>2.6249853854405027</c:v>
                </c:pt>
                <c:pt idx="53">
                  <c:v>2.603679095507669</c:v>
                </c:pt>
                <c:pt idx="54">
                  <c:v>2.575665211165192</c:v>
                </c:pt>
                <c:pt idx="55">
                  <c:v>2.5593858437917434</c:v>
                </c:pt>
                <c:pt idx="56">
                  <c:v>2.5349303673433177</c:v>
                </c:pt>
                <c:pt idx="57">
                  <c:v>2.530944144369587</c:v>
                </c:pt>
                <c:pt idx="58">
                  <c:v>2.5040204331027445</c:v>
                </c:pt>
                <c:pt idx="59">
                  <c:v>2.395044452520096</c:v>
                </c:pt>
                <c:pt idx="60">
                  <c:v>2.3449657113724744</c:v>
                </c:pt>
                <c:pt idx="61">
                  <c:v>2.3014917503456616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老年医学科</c:v>
                </c:pt>
                <c:pt idx="2">
                  <c:v>关节骨科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肝病科</c:v>
                </c:pt>
                <c:pt idx="6">
                  <c:v>妇科</c:v>
                </c:pt>
                <c:pt idx="7">
                  <c:v>妇科妇二科合并</c:v>
                </c:pt>
                <c:pt idx="8">
                  <c:v>东区肾病科</c:v>
                </c:pt>
                <c:pt idx="9">
                  <c:v>肛肠科</c:v>
                </c:pt>
                <c:pt idx="10">
                  <c:v>心病一科</c:v>
                </c:pt>
                <c:pt idx="11">
                  <c:v>儿科</c:v>
                </c:pt>
                <c:pt idx="12">
                  <c:v>血液科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重症医学科</c:v>
                </c:pt>
                <c:pt idx="16">
                  <c:v>骨科</c:v>
                </c:pt>
                <c:pt idx="17">
                  <c:v>微创骨科</c:v>
                </c:pt>
                <c:pt idx="18">
                  <c:v>脊柱骨科</c:v>
                </c:pt>
                <c:pt idx="19">
                  <c:v>呼吸内科</c:v>
                </c:pt>
                <c:pt idx="20">
                  <c:v>针灸科</c:v>
                </c:pt>
                <c:pt idx="21">
                  <c:v>脾胃科消化科合并</c:v>
                </c:pt>
                <c:pt idx="22">
                  <c:v>西区重症医学科</c:v>
                </c:pt>
                <c:pt idx="23">
                  <c:v>肾脏内科</c:v>
                </c:pt>
                <c:pt idx="24">
                  <c:v>耳鼻喉科</c:v>
                </c:pt>
                <c:pt idx="25">
                  <c:v>神经内科</c:v>
                </c:pt>
                <c:pt idx="26">
                  <c:v>男科</c:v>
                </c:pt>
                <c:pt idx="27">
                  <c:v>心病二科</c:v>
                </c:pt>
                <c:pt idx="28">
                  <c:v>小儿推拿科</c:v>
                </c:pt>
                <c:pt idx="29">
                  <c:v>眼科</c:v>
                </c:pt>
                <c:pt idx="30">
                  <c:v>心病四科</c:v>
                </c:pt>
                <c:pt idx="31">
                  <c:v>运动损伤骨科</c:v>
                </c:pt>
                <c:pt idx="32">
                  <c:v>脾胃病科</c:v>
                </c:pt>
                <c:pt idx="33">
                  <c:v>东区重症医学科</c:v>
                </c:pt>
                <c:pt idx="34">
                  <c:v>泌尿外科</c:v>
                </c:pt>
                <c:pt idx="35">
                  <c:v>治未病中心</c:v>
                </c:pt>
                <c:pt idx="36">
                  <c:v>普通外科</c:v>
                </c:pt>
                <c:pt idx="37">
                  <c:v>肾病科</c:v>
                </c:pt>
                <c:pt idx="38">
                  <c:v>口腔科</c:v>
                </c:pt>
                <c:pt idx="39">
                  <c:v>中医经典科</c:v>
                </c:pt>
                <c:pt idx="40">
                  <c:v>心血管内科</c:v>
                </c:pt>
                <c:pt idx="41">
                  <c:v>康复科</c:v>
                </c:pt>
                <c:pt idx="42">
                  <c:v>小儿骨科</c:v>
                </c:pt>
                <c:pt idx="43">
                  <c:v>消化内科</c:v>
                </c:pt>
                <c:pt idx="44">
                  <c:v>周围血管科</c:v>
                </c:pt>
                <c:pt idx="45">
                  <c:v>乳腺甲状腺外科</c:v>
                </c:pt>
                <c:pt idx="46">
                  <c:v>皮肤科</c:v>
                </c:pt>
                <c:pt idx="47">
                  <c:v>肝胆外科</c:v>
                </c:pt>
                <c:pt idx="48">
                  <c:v>肿瘤内科</c:v>
                </c:pt>
                <c:pt idx="49">
                  <c:v>身心医学科</c:v>
                </c:pt>
                <c:pt idx="50">
                  <c:v>风湿病科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胸外科</c:v>
                </c:pt>
                <c:pt idx="54">
                  <c:v>心病三科</c:v>
                </c:pt>
                <c:pt idx="55">
                  <c:v>产科</c:v>
                </c:pt>
                <c:pt idx="56">
                  <c:v>脑病二科</c:v>
                </c:pt>
                <c:pt idx="57">
                  <c:v>内分泌科</c:v>
                </c:pt>
                <c:pt idx="58">
                  <c:v>脑病一科</c:v>
                </c:pt>
                <c:pt idx="59">
                  <c:v>创伤骨科</c:v>
                </c:pt>
                <c:pt idx="60">
                  <c:v>妇二科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97.50352291726186</c:v>
                </c:pt>
                <c:pt idx="2">
                  <c:v>87.38549170034126</c:v>
                </c:pt>
                <c:pt idx="3">
                  <c:v>86.29710609819789</c:v>
                </c:pt>
                <c:pt idx="4">
                  <c:v>83.41919382950951</c:v>
                </c:pt>
                <c:pt idx="5">
                  <c:v>82.87679683069494</c:v>
                </c:pt>
                <c:pt idx="6">
                  <c:v>80.78976089483811</c:v>
                </c:pt>
                <c:pt idx="7">
                  <c:v>80.68007746048471</c:v>
                </c:pt>
                <c:pt idx="8">
                  <c:v>79.5455255610509</c:v>
                </c:pt>
                <c:pt idx="9">
                  <c:v>79.11380494040729</c:v>
                </c:pt>
                <c:pt idx="10">
                  <c:v>78.7154377296126</c:v>
                </c:pt>
                <c:pt idx="11">
                  <c:v>78.27058486686103</c:v>
                </c:pt>
                <c:pt idx="12">
                  <c:v>77.15967376961626</c:v>
                </c:pt>
                <c:pt idx="13">
                  <c:v>76.85959081425071</c:v>
                </c:pt>
                <c:pt idx="14">
                  <c:v>76.85513595303168</c:v>
                </c:pt>
                <c:pt idx="15">
                  <c:v>75.85832621467922</c:v>
                </c:pt>
                <c:pt idx="16">
                  <c:v>74.45780032575541</c:v>
                </c:pt>
                <c:pt idx="17">
                  <c:v>73.98731304213032</c:v>
                </c:pt>
                <c:pt idx="18">
                  <c:v>67.63636832850585</c:v>
                </c:pt>
                <c:pt idx="19">
                  <c:v>65.79448216985186</c:v>
                </c:pt>
                <c:pt idx="20">
                  <c:v>61.646764185177794</c:v>
                </c:pt>
                <c:pt idx="21">
                  <c:v>61.390146589622475</c:v>
                </c:pt>
                <c:pt idx="22">
                  <c:v>59.97054801002831</c:v>
                </c:pt>
                <c:pt idx="23">
                  <c:v>59.83727543517728</c:v>
                </c:pt>
                <c:pt idx="24">
                  <c:v>57.60661240175921</c:v>
                </c:pt>
                <c:pt idx="25">
                  <c:v>57.51798489922039</c:v>
                </c:pt>
                <c:pt idx="26">
                  <c:v>56.3543588670465</c:v>
                </c:pt>
                <c:pt idx="27">
                  <c:v>53.74634371934035</c:v>
                </c:pt>
                <c:pt idx="28">
                  <c:v>53.59026807323713</c:v>
                </c:pt>
                <c:pt idx="29">
                  <c:v>51.500776942319284</c:v>
                </c:pt>
                <c:pt idx="30">
                  <c:v>48.6814424932619</c:v>
                </c:pt>
                <c:pt idx="31">
                  <c:v>46.69086288306728</c:v>
                </c:pt>
                <c:pt idx="32">
                  <c:v>46.19532123578348</c:v>
                </c:pt>
                <c:pt idx="33">
                  <c:v>44.867909813871904</c:v>
                </c:pt>
                <c:pt idx="34">
                  <c:v>43.852270239111824</c:v>
                </c:pt>
                <c:pt idx="35">
                  <c:v>39.74895410923701</c:v>
                </c:pt>
                <c:pt idx="36">
                  <c:v>38.8370342981613</c:v>
                </c:pt>
                <c:pt idx="37">
                  <c:v>38.17031397649509</c:v>
                </c:pt>
                <c:pt idx="38">
                  <c:v>37.796723346089415</c:v>
                </c:pt>
                <c:pt idx="39">
                  <c:v>34.05136419659541</c:v>
                </c:pt>
                <c:pt idx="40">
                  <c:v>31.34180663626835</c:v>
                </c:pt>
                <c:pt idx="41">
                  <c:v>27.724654453988983</c:v>
                </c:pt>
                <c:pt idx="42">
                  <c:v>27.48350928274855</c:v>
                </c:pt>
                <c:pt idx="43">
                  <c:v>23.881055993980958</c:v>
                </c:pt>
                <c:pt idx="44">
                  <c:v>23.277629924060005</c:v>
                </c:pt>
                <c:pt idx="45">
                  <c:v>23.00066332401337</c:v>
                </c:pt>
                <c:pt idx="46">
                  <c:v>21.596241915679105</c:v>
                </c:pt>
                <c:pt idx="47">
                  <c:v>21.052227123159984</c:v>
                </c:pt>
                <c:pt idx="48">
                  <c:v>19.60354515825395</c:v>
                </c:pt>
                <c:pt idx="49">
                  <c:v>19.399412702478866</c:v>
                </c:pt>
                <c:pt idx="50">
                  <c:v>17.569675983890917</c:v>
                </c:pt>
                <c:pt idx="51">
                  <c:v>16.520150925563847</c:v>
                </c:pt>
                <c:pt idx="52">
                  <c:v>15.908496807042956</c:v>
                </c:pt>
                <c:pt idx="53">
                  <c:v>14.406421351877045</c:v>
                </c:pt>
                <c:pt idx="54">
                  <c:v>13.893211738260923</c:v>
                </c:pt>
                <c:pt idx="55">
                  <c:v>13.184507988615811</c:v>
                </c:pt>
                <c:pt idx="56">
                  <c:v>13.14586113894207</c:v>
                </c:pt>
                <c:pt idx="57">
                  <c:v>12.463031096827782</c:v>
                </c:pt>
                <c:pt idx="58">
                  <c:v>9.282764846692126</c:v>
                </c:pt>
                <c:pt idx="59">
                  <c:v>5.586444107763068</c:v>
                </c:pt>
                <c:pt idx="60">
                  <c:v>4.491699347574774</c:v>
                </c:pt>
                <c:pt idx="61">
                  <c:v>0.9512487514625992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肛肠科</c:v>
                </c:pt>
                <c:pt idx="2">
                  <c:v>显微骨科</c:v>
                </c:pt>
                <c:pt idx="3">
                  <c:v>妇科</c:v>
                </c:pt>
                <c:pt idx="4">
                  <c:v>小儿骨科</c:v>
                </c:pt>
                <c:pt idx="5">
                  <c:v>关节骨科</c:v>
                </c:pt>
                <c:pt idx="6">
                  <c:v>脾胃科消化科合并</c:v>
                </c:pt>
                <c:pt idx="7">
                  <c:v>脾胃病科</c:v>
                </c:pt>
                <c:pt idx="8">
                  <c:v>耳鼻喉科</c:v>
                </c:pt>
                <c:pt idx="9">
                  <c:v>呼吸内科</c:v>
                </c:pt>
                <c:pt idx="10">
                  <c:v>心病二科</c:v>
                </c:pt>
                <c:pt idx="11">
                  <c:v>针灸科</c:v>
                </c:pt>
                <c:pt idx="12">
                  <c:v>脊柱骨科</c:v>
                </c:pt>
                <c:pt idx="13">
                  <c:v>重症医学科</c:v>
                </c:pt>
                <c:pt idx="14">
                  <c:v>推拿科</c:v>
                </c:pt>
                <c:pt idx="15">
                  <c:v>内分泌科</c:v>
                </c:pt>
                <c:pt idx="16">
                  <c:v>消化内科</c:v>
                </c:pt>
                <c:pt idx="17">
                  <c:v>神经内科</c:v>
                </c:pt>
                <c:pt idx="18">
                  <c:v>胸外科</c:v>
                </c:pt>
                <c:pt idx="19">
                  <c:v>康复科</c:v>
                </c:pt>
                <c:pt idx="20">
                  <c:v>产科</c:v>
                </c:pt>
                <c:pt idx="21">
                  <c:v>乳腺甲状腺外科</c:v>
                </c:pt>
                <c:pt idx="22">
                  <c:v>妇科妇二科合并</c:v>
                </c:pt>
                <c:pt idx="23">
                  <c:v>肾脏内科</c:v>
                </c:pt>
                <c:pt idx="24">
                  <c:v>肾病科</c:v>
                </c:pt>
                <c:pt idx="25">
                  <c:v>风湿病科</c:v>
                </c:pt>
                <c:pt idx="26">
                  <c:v>肝胆外科</c:v>
                </c:pt>
                <c:pt idx="27">
                  <c:v>周围血管科</c:v>
                </c:pt>
                <c:pt idx="28">
                  <c:v>东区肾病科</c:v>
                </c:pt>
                <c:pt idx="29">
                  <c:v>综合内科</c:v>
                </c:pt>
                <c:pt idx="30">
                  <c:v>皮肤科</c:v>
                </c:pt>
                <c:pt idx="31">
                  <c:v>心病三科</c:v>
                </c:pt>
                <c:pt idx="32">
                  <c:v>身心医学科</c:v>
                </c:pt>
                <c:pt idx="33">
                  <c:v>妇二科</c:v>
                </c:pt>
                <c:pt idx="34">
                  <c:v>眼科</c:v>
                </c:pt>
                <c:pt idx="35">
                  <c:v>中医外治中心</c:v>
                </c:pt>
                <c:pt idx="36">
                  <c:v>泌尿外科</c:v>
                </c:pt>
                <c:pt idx="37">
                  <c:v>老年医学科</c:v>
                </c:pt>
                <c:pt idx="38">
                  <c:v>口腔科</c:v>
                </c:pt>
                <c:pt idx="39">
                  <c:v>脑病三科</c:v>
                </c:pt>
                <c:pt idx="40">
                  <c:v>微创骨科</c:v>
                </c:pt>
                <c:pt idx="41">
                  <c:v>血液科</c:v>
                </c:pt>
                <c:pt idx="42">
                  <c:v>运动损伤骨科</c:v>
                </c:pt>
                <c:pt idx="43">
                  <c:v>儿科</c:v>
                </c:pt>
                <c:pt idx="44">
                  <c:v>医院</c:v>
                </c:pt>
                <c:pt idx="45">
                  <c:v>男科</c:v>
                </c:pt>
                <c:pt idx="46">
                  <c:v>心病一科</c:v>
                </c:pt>
                <c:pt idx="47">
                  <c:v>脑病二科</c:v>
                </c:pt>
                <c:pt idx="48">
                  <c:v>骨科</c:v>
                </c:pt>
                <c:pt idx="49">
                  <c:v>小儿推拿科</c:v>
                </c:pt>
                <c:pt idx="50">
                  <c:v>治未病中心</c:v>
                </c:pt>
                <c:pt idx="51">
                  <c:v>创伤骨科</c:v>
                </c:pt>
                <c:pt idx="52">
                  <c:v>心血管内科</c:v>
                </c:pt>
                <c:pt idx="53">
                  <c:v>普通外科</c:v>
                </c:pt>
                <c:pt idx="54">
                  <c:v>肿瘤内科</c:v>
                </c:pt>
                <c:pt idx="55">
                  <c:v>神经外科</c:v>
                </c:pt>
                <c:pt idx="56">
                  <c:v>西区重症医学科</c:v>
                </c:pt>
                <c:pt idx="57">
                  <c:v>脑病一科</c:v>
                </c:pt>
                <c:pt idx="58">
                  <c:v>中医经典科</c:v>
                </c:pt>
                <c:pt idx="59">
                  <c:v>美容皮肤科</c:v>
                </c:pt>
                <c:pt idx="60">
                  <c:v>心病四科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97.4866707945861</c:v>
                </c:pt>
                <c:pt idx="1">
                  <c:v>95.87268586685653</c:v>
                </c:pt>
                <c:pt idx="2">
                  <c:v>95.56398582215506</c:v>
                </c:pt>
                <c:pt idx="3">
                  <c:v>92.63873711875084</c:v>
                </c:pt>
                <c:pt idx="4">
                  <c:v>89.27245558340245</c:v>
                </c:pt>
                <c:pt idx="5">
                  <c:v>85.10861601672588</c:v>
                </c:pt>
                <c:pt idx="6">
                  <c:v>84.59664359788388</c:v>
                </c:pt>
                <c:pt idx="7">
                  <c:v>84.32323291405399</c:v>
                </c:pt>
                <c:pt idx="8">
                  <c:v>82.89091965069697</c:v>
                </c:pt>
                <c:pt idx="9">
                  <c:v>80.44419572860228</c:v>
                </c:pt>
                <c:pt idx="10">
                  <c:v>77.59794050559168</c:v>
                </c:pt>
                <c:pt idx="11">
                  <c:v>77.33099936643374</c:v>
                </c:pt>
                <c:pt idx="12">
                  <c:v>76.33753553840177</c:v>
                </c:pt>
                <c:pt idx="13">
                  <c:v>75.94918654018244</c:v>
                </c:pt>
                <c:pt idx="14">
                  <c:v>74.5857856867953</c:v>
                </c:pt>
                <c:pt idx="15">
                  <c:v>74.24836750991818</c:v>
                </c:pt>
                <c:pt idx="16">
                  <c:v>73.75024708566696</c:v>
                </c:pt>
                <c:pt idx="17">
                  <c:v>72.18424474763106</c:v>
                </c:pt>
                <c:pt idx="18">
                  <c:v>69.48086765533587</c:v>
                </c:pt>
                <c:pt idx="19">
                  <c:v>68.96676708935843</c:v>
                </c:pt>
                <c:pt idx="20">
                  <c:v>68.09085998078233</c:v>
                </c:pt>
                <c:pt idx="21">
                  <c:v>65.04014094143255</c:v>
                </c:pt>
                <c:pt idx="22">
                  <c:v>62.953751583184506</c:v>
                </c:pt>
                <c:pt idx="23">
                  <c:v>60.683534540819984</c:v>
                </c:pt>
                <c:pt idx="24">
                  <c:v>58.91478369253043</c:v>
                </c:pt>
                <c:pt idx="25">
                  <c:v>58.81038130501517</c:v>
                </c:pt>
                <c:pt idx="26">
                  <c:v>58.19911651917553</c:v>
                </c:pt>
                <c:pt idx="27">
                  <c:v>57.83648031377513</c:v>
                </c:pt>
                <c:pt idx="28">
                  <c:v>57.53942050802996</c:v>
                </c:pt>
                <c:pt idx="29">
                  <c:v>54.45348289442167</c:v>
                </c:pt>
                <c:pt idx="30">
                  <c:v>50.47157492114718</c:v>
                </c:pt>
                <c:pt idx="31">
                  <c:v>49.78085036787476</c:v>
                </c:pt>
                <c:pt idx="32">
                  <c:v>44.178847232117825</c:v>
                </c:pt>
                <c:pt idx="33">
                  <c:v>43.64987399779934</c:v>
                </c:pt>
                <c:pt idx="34">
                  <c:v>43.49051046273416</c:v>
                </c:pt>
                <c:pt idx="35">
                  <c:v>42.394187934159035</c:v>
                </c:pt>
                <c:pt idx="36">
                  <c:v>41.91916772147353</c:v>
                </c:pt>
                <c:pt idx="37">
                  <c:v>40.016808057077505</c:v>
                </c:pt>
                <c:pt idx="38">
                  <c:v>38.999254304173945</c:v>
                </c:pt>
                <c:pt idx="39">
                  <c:v>38.900052505440506</c:v>
                </c:pt>
                <c:pt idx="40">
                  <c:v>33.25335964334173</c:v>
                </c:pt>
                <c:pt idx="41">
                  <c:v>30.52898175546115</c:v>
                </c:pt>
                <c:pt idx="42">
                  <c:v>29.76936289627108</c:v>
                </c:pt>
                <c:pt idx="43">
                  <c:v>28.77488258652301</c:v>
                </c:pt>
                <c:pt idx="44">
                  <c:v>28.380775936642255</c:v>
                </c:pt>
                <c:pt idx="45">
                  <c:v>26.760049493681937</c:v>
                </c:pt>
                <c:pt idx="46">
                  <c:v>26.488786340681635</c:v>
                </c:pt>
                <c:pt idx="47">
                  <c:v>25.368428770493345</c:v>
                </c:pt>
                <c:pt idx="48">
                  <c:v>25.006307996929046</c:v>
                </c:pt>
                <c:pt idx="49">
                  <c:v>19.1329629345095</c:v>
                </c:pt>
                <c:pt idx="50">
                  <c:v>18.508627754350027</c:v>
                </c:pt>
                <c:pt idx="51">
                  <c:v>17.18009319256062</c:v>
                </c:pt>
                <c:pt idx="52">
                  <c:v>16.907601699365514</c:v>
                </c:pt>
                <c:pt idx="53">
                  <c:v>16.220841397017228</c:v>
                </c:pt>
                <c:pt idx="54">
                  <c:v>15.562442932093767</c:v>
                </c:pt>
                <c:pt idx="55">
                  <c:v>14.053521698103255</c:v>
                </c:pt>
                <c:pt idx="56">
                  <c:v>11.610881876287182</c:v>
                </c:pt>
                <c:pt idx="57">
                  <c:v>8.932386728404108</c:v>
                </c:pt>
                <c:pt idx="58">
                  <c:v>7.360844485813045</c:v>
                </c:pt>
                <c:pt idx="59">
                  <c:v>3.4623907942061827</c:v>
                </c:pt>
                <c:pt idx="60">
                  <c:v>0.4529117399692195</c:v>
                </c:pt>
                <c:pt idx="61">
                  <c:v>0.1478176292525779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内分泌科</c:v>
                </c:pt>
                <c:pt idx="2">
                  <c:v>心病二科</c:v>
                </c:pt>
                <c:pt idx="3">
                  <c:v>神经外科</c:v>
                </c:pt>
                <c:pt idx="4">
                  <c:v>肾病科</c:v>
                </c:pt>
                <c:pt idx="5">
                  <c:v>周围血管科</c:v>
                </c:pt>
                <c:pt idx="6">
                  <c:v>肾脏内科</c:v>
                </c:pt>
                <c:pt idx="7">
                  <c:v>创伤骨科</c:v>
                </c:pt>
                <c:pt idx="8">
                  <c:v>小儿骨科</c:v>
                </c:pt>
                <c:pt idx="9">
                  <c:v>呼吸内科</c:v>
                </c:pt>
                <c:pt idx="10">
                  <c:v>东区肾病科</c:v>
                </c:pt>
                <c:pt idx="11">
                  <c:v>神经内科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肛肠科</c:v>
                </c:pt>
                <c:pt idx="15">
                  <c:v>乳腺甲状腺外科</c:v>
                </c:pt>
                <c:pt idx="16">
                  <c:v>消化内科</c:v>
                </c:pt>
                <c:pt idx="17">
                  <c:v>妇二科</c:v>
                </c:pt>
                <c:pt idx="18">
                  <c:v>关节骨科</c:v>
                </c:pt>
                <c:pt idx="19">
                  <c:v>泌尿外科</c:v>
                </c:pt>
                <c:pt idx="20">
                  <c:v>脾胃科消化科合并</c:v>
                </c:pt>
                <c:pt idx="21">
                  <c:v>脑病二科</c:v>
                </c:pt>
                <c:pt idx="22">
                  <c:v>身心医学科</c:v>
                </c:pt>
                <c:pt idx="23">
                  <c:v>肝病科</c:v>
                </c:pt>
                <c:pt idx="24">
                  <c:v>心病四科</c:v>
                </c:pt>
                <c:pt idx="25">
                  <c:v>东区重症医学科</c:v>
                </c:pt>
                <c:pt idx="26">
                  <c:v>中医外治中心</c:v>
                </c:pt>
                <c:pt idx="27">
                  <c:v>脊柱骨科</c:v>
                </c:pt>
                <c:pt idx="28">
                  <c:v>心病一科</c:v>
                </c:pt>
                <c:pt idx="29">
                  <c:v>运动损伤骨科</c:v>
                </c:pt>
                <c:pt idx="30">
                  <c:v>妇科</c:v>
                </c:pt>
                <c:pt idx="31">
                  <c:v>男科</c:v>
                </c:pt>
                <c:pt idx="32">
                  <c:v>微创骨科</c:v>
                </c:pt>
                <c:pt idx="33">
                  <c:v>血液科</c:v>
                </c:pt>
                <c:pt idx="34">
                  <c:v>口腔科</c:v>
                </c:pt>
                <c:pt idx="35">
                  <c:v>西区重症医学科</c:v>
                </c:pt>
                <c:pt idx="36">
                  <c:v>心血管内科</c:v>
                </c:pt>
                <c:pt idx="37">
                  <c:v>显微骨科</c:v>
                </c:pt>
                <c:pt idx="38">
                  <c:v>耳鼻喉科</c:v>
                </c:pt>
                <c:pt idx="39">
                  <c:v>推拿科</c:v>
                </c:pt>
                <c:pt idx="40">
                  <c:v>美容皮肤科</c:v>
                </c:pt>
                <c:pt idx="41">
                  <c:v>脑病一科</c:v>
                </c:pt>
                <c:pt idx="42">
                  <c:v>骨科</c:v>
                </c:pt>
                <c:pt idx="43">
                  <c:v>肝胆外科</c:v>
                </c:pt>
                <c:pt idx="44">
                  <c:v>胸外科</c:v>
                </c:pt>
                <c:pt idx="45">
                  <c:v>妇科妇二科合并</c:v>
                </c:pt>
                <c:pt idx="46">
                  <c:v>综合内科</c:v>
                </c:pt>
                <c:pt idx="47">
                  <c:v>产科</c:v>
                </c:pt>
                <c:pt idx="48">
                  <c:v>皮肤科</c:v>
                </c:pt>
                <c:pt idx="49">
                  <c:v>小儿推拿科</c:v>
                </c:pt>
                <c:pt idx="50">
                  <c:v>眼科</c:v>
                </c:pt>
                <c:pt idx="51">
                  <c:v>中医经典科</c:v>
                </c:pt>
                <c:pt idx="52">
                  <c:v>治未病中心</c:v>
                </c:pt>
                <c:pt idx="53">
                  <c:v>康复科</c:v>
                </c:pt>
                <c:pt idx="54">
                  <c:v>普通外科</c:v>
                </c:pt>
                <c:pt idx="55">
                  <c:v>儿科</c:v>
                </c:pt>
                <c:pt idx="56">
                  <c:v>肿瘤内科</c:v>
                </c:pt>
                <c:pt idx="57">
                  <c:v>医院</c:v>
                </c:pt>
                <c:pt idx="58">
                  <c:v>脾胃病科</c:v>
                </c:pt>
                <c:pt idx="59">
                  <c:v>心病三科</c:v>
                </c:pt>
                <c:pt idx="60">
                  <c:v>重症医学科</c:v>
                </c:pt>
                <c:pt idx="61">
                  <c:v>脑病三科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97.57600771841875</c:v>
                </c:pt>
                <c:pt idx="1">
                  <c:v>97.48739883986543</c:v>
                </c:pt>
                <c:pt idx="2">
                  <c:v>95.74557102363552</c:v>
                </c:pt>
                <c:pt idx="3">
                  <c:v>94.96184716968673</c:v>
                </c:pt>
                <c:pt idx="4">
                  <c:v>93.92524705084406</c:v>
                </c:pt>
                <c:pt idx="5">
                  <c:v>88.37849788425316</c:v>
                </c:pt>
                <c:pt idx="6">
                  <c:v>85.48748861344808</c:v>
                </c:pt>
                <c:pt idx="7">
                  <c:v>84.76059248958447</c:v>
                </c:pt>
                <c:pt idx="8">
                  <c:v>84.42076870716089</c:v>
                </c:pt>
                <c:pt idx="9">
                  <c:v>83.16339112835082</c:v>
                </c:pt>
                <c:pt idx="10">
                  <c:v>77.51277795243195</c:v>
                </c:pt>
                <c:pt idx="11">
                  <c:v>77.1995389290928</c:v>
                </c:pt>
                <c:pt idx="12">
                  <c:v>75.89146565208237</c:v>
                </c:pt>
                <c:pt idx="13">
                  <c:v>75.64854494364666</c:v>
                </c:pt>
                <c:pt idx="14">
                  <c:v>75.45048098388874</c:v>
                </c:pt>
                <c:pt idx="15">
                  <c:v>73.52489680751692</c:v>
                </c:pt>
                <c:pt idx="16">
                  <c:v>71.0829013139064</c:v>
                </c:pt>
                <c:pt idx="17">
                  <c:v>70.21063384154229</c:v>
                </c:pt>
                <c:pt idx="18">
                  <c:v>69.7549567671361</c:v>
                </c:pt>
                <c:pt idx="19">
                  <c:v>69.00199354865623</c:v>
                </c:pt>
                <c:pt idx="20">
                  <c:v>62.889796564038434</c:v>
                </c:pt>
                <c:pt idx="21">
                  <c:v>62.57360117004449</c:v>
                </c:pt>
                <c:pt idx="22">
                  <c:v>61.88655469748603</c:v>
                </c:pt>
                <c:pt idx="23">
                  <c:v>60.738277659514914</c:v>
                </c:pt>
                <c:pt idx="24">
                  <c:v>59.46316974740251</c:v>
                </c:pt>
                <c:pt idx="25">
                  <c:v>58.20409259095036</c:v>
                </c:pt>
                <c:pt idx="26">
                  <c:v>55.361928158346416</c:v>
                </c:pt>
                <c:pt idx="27">
                  <c:v>52.954129228273736</c:v>
                </c:pt>
                <c:pt idx="28">
                  <c:v>51.919801376799015</c:v>
                </c:pt>
                <c:pt idx="29">
                  <c:v>51.55128211787174</c:v>
                </c:pt>
                <c:pt idx="30">
                  <c:v>51.32255082345123</c:v>
                </c:pt>
                <c:pt idx="31">
                  <c:v>47.99210949220429</c:v>
                </c:pt>
                <c:pt idx="32">
                  <c:v>47.75283944520681</c:v>
                </c:pt>
                <c:pt idx="33">
                  <c:v>46.55428425717136</c:v>
                </c:pt>
                <c:pt idx="34">
                  <c:v>46.00459447762945</c:v>
                </c:pt>
                <c:pt idx="35">
                  <c:v>44.05458971146403</c:v>
                </c:pt>
                <c:pt idx="36">
                  <c:v>43.66126891249926</c:v>
                </c:pt>
                <c:pt idx="37">
                  <c:v>43.50768994766423</c:v>
                </c:pt>
                <c:pt idx="38">
                  <c:v>42.919553565436196</c:v>
                </c:pt>
                <c:pt idx="39">
                  <c:v>42.175491523340256</c:v>
                </c:pt>
                <c:pt idx="40">
                  <c:v>42.12157260391513</c:v>
                </c:pt>
                <c:pt idx="41">
                  <c:v>40.760413593150346</c:v>
                </c:pt>
                <c:pt idx="42">
                  <c:v>35.06708955122757</c:v>
                </c:pt>
                <c:pt idx="43">
                  <c:v>33.8534762868353</c:v>
                </c:pt>
                <c:pt idx="44">
                  <c:v>33.379707175507534</c:v>
                </c:pt>
                <c:pt idx="45">
                  <c:v>33.12120998704833</c:v>
                </c:pt>
                <c:pt idx="46">
                  <c:v>32.89243723956805</c:v>
                </c:pt>
                <c:pt idx="47">
                  <c:v>31.73914763925605</c:v>
                </c:pt>
                <c:pt idx="48">
                  <c:v>31.727050723565032</c:v>
                </c:pt>
                <c:pt idx="49">
                  <c:v>28.458337884761576</c:v>
                </c:pt>
                <c:pt idx="50">
                  <c:v>27.654350487036837</c:v>
                </c:pt>
                <c:pt idx="51">
                  <c:v>26.503855740862313</c:v>
                </c:pt>
                <c:pt idx="52">
                  <c:v>23.32482687540938</c:v>
                </c:pt>
                <c:pt idx="53">
                  <c:v>21.88238306204624</c:v>
                </c:pt>
                <c:pt idx="54">
                  <c:v>15.65382825491428</c:v>
                </c:pt>
                <c:pt idx="55">
                  <c:v>13.584737296073325</c:v>
                </c:pt>
                <c:pt idx="56">
                  <c:v>12.057029917215733</c:v>
                </c:pt>
                <c:pt idx="57">
                  <c:v>6.8537618611656415</c:v>
                </c:pt>
                <c:pt idx="58">
                  <c:v>5.640318548652901</c:v>
                </c:pt>
                <c:pt idx="59">
                  <c:v>5.036105129306434</c:v>
                </c:pt>
                <c:pt idx="60">
                  <c:v>3.079163273244867</c:v>
                </c:pt>
                <c:pt idx="61">
                  <c:v>0.3590657394372032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针灸科</c:v>
                </c:pt>
                <c:pt idx="4">
                  <c:v>老年医学科</c:v>
                </c:pt>
                <c:pt idx="5">
                  <c:v>乳腺甲状腺外科</c:v>
                </c:pt>
                <c:pt idx="6">
                  <c:v>关节骨科</c:v>
                </c:pt>
                <c:pt idx="7">
                  <c:v>骨科</c:v>
                </c:pt>
                <c:pt idx="8">
                  <c:v>综合内科</c:v>
                </c:pt>
                <c:pt idx="9">
                  <c:v>美容皮肤科</c:v>
                </c:pt>
                <c:pt idx="10">
                  <c:v>皮肤科</c:v>
                </c:pt>
                <c:pt idx="11">
                  <c:v>治未病中心</c:v>
                </c:pt>
                <c:pt idx="12">
                  <c:v>小儿推拿科</c:v>
                </c:pt>
                <c:pt idx="13">
                  <c:v>脑病二科</c:v>
                </c:pt>
                <c:pt idx="14">
                  <c:v>微创骨科</c:v>
                </c:pt>
                <c:pt idx="15">
                  <c:v>产科</c:v>
                </c:pt>
                <c:pt idx="16">
                  <c:v>心病二科</c:v>
                </c:pt>
                <c:pt idx="17">
                  <c:v>肾脏内科</c:v>
                </c:pt>
                <c:pt idx="18">
                  <c:v>周围血管科</c:v>
                </c:pt>
                <c:pt idx="19">
                  <c:v>消化内科</c:v>
                </c:pt>
                <c:pt idx="20">
                  <c:v>血液科</c:v>
                </c:pt>
                <c:pt idx="21">
                  <c:v>东区肾病科</c:v>
                </c:pt>
                <c:pt idx="22">
                  <c:v>脊柱骨科</c:v>
                </c:pt>
                <c:pt idx="23">
                  <c:v>口腔科</c:v>
                </c:pt>
                <c:pt idx="24">
                  <c:v>肛肠科</c:v>
                </c:pt>
                <c:pt idx="25">
                  <c:v>普通外科</c:v>
                </c:pt>
                <c:pt idx="26">
                  <c:v>身心医学科</c:v>
                </c:pt>
                <c:pt idx="27">
                  <c:v>心血管内科</c:v>
                </c:pt>
                <c:pt idx="28">
                  <c:v>男科</c:v>
                </c:pt>
                <c:pt idx="29">
                  <c:v>胸外科</c:v>
                </c:pt>
                <c:pt idx="30">
                  <c:v>肾病科</c:v>
                </c:pt>
                <c:pt idx="31">
                  <c:v>心病一科</c:v>
                </c:pt>
                <c:pt idx="32">
                  <c:v>重症医学科</c:v>
                </c:pt>
                <c:pt idx="33">
                  <c:v>呼吸内科</c:v>
                </c:pt>
                <c:pt idx="34">
                  <c:v>神经内科</c:v>
                </c:pt>
                <c:pt idx="35">
                  <c:v>肝胆外科</c:v>
                </c:pt>
                <c:pt idx="36">
                  <c:v>内分泌科</c:v>
                </c:pt>
                <c:pt idx="37">
                  <c:v>小儿骨科</c:v>
                </c:pt>
                <c:pt idx="38">
                  <c:v>脑病三科</c:v>
                </c:pt>
                <c:pt idx="39">
                  <c:v>心病三科</c:v>
                </c:pt>
                <c:pt idx="40">
                  <c:v>显微骨科</c:v>
                </c:pt>
                <c:pt idx="41">
                  <c:v>妇二科</c:v>
                </c:pt>
                <c:pt idx="42">
                  <c:v>脾胃病科</c:v>
                </c:pt>
                <c:pt idx="43">
                  <c:v>耳鼻喉科</c:v>
                </c:pt>
                <c:pt idx="44">
                  <c:v>肿瘤内科</c:v>
                </c:pt>
                <c:pt idx="45">
                  <c:v>创伤骨科</c:v>
                </c:pt>
                <c:pt idx="46">
                  <c:v>心病四科</c:v>
                </c:pt>
                <c:pt idx="47">
                  <c:v>脑病一科</c:v>
                </c:pt>
                <c:pt idx="48">
                  <c:v>眼科</c:v>
                </c:pt>
                <c:pt idx="49">
                  <c:v>西区重症医学科</c:v>
                </c:pt>
                <c:pt idx="50">
                  <c:v>肝病科</c:v>
                </c:pt>
                <c:pt idx="51">
                  <c:v>康复科</c:v>
                </c:pt>
                <c:pt idx="52">
                  <c:v>中医外治中心</c:v>
                </c:pt>
                <c:pt idx="53">
                  <c:v>东区重症医学科</c:v>
                </c:pt>
                <c:pt idx="54">
                  <c:v>妇科妇二科合并</c:v>
                </c:pt>
                <c:pt idx="55">
                  <c:v>神经外科</c:v>
                </c:pt>
                <c:pt idx="56">
                  <c:v>风湿病科</c:v>
                </c:pt>
                <c:pt idx="57">
                  <c:v>脾胃科消化科合并</c:v>
                </c:pt>
                <c:pt idx="58">
                  <c:v>推拿科</c:v>
                </c:pt>
                <c:pt idx="59">
                  <c:v>妇科</c:v>
                </c:pt>
                <c:pt idx="60">
                  <c:v>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99.3816041572843</c:v>
                </c:pt>
                <c:pt idx="2">
                  <c:v>95.48000204187234</c:v>
                </c:pt>
                <c:pt idx="3">
                  <c:v>93.57581090664239</c:v>
                </c:pt>
                <c:pt idx="4">
                  <c:v>92.19873195406115</c:v>
                </c:pt>
                <c:pt idx="5">
                  <c:v>89.74748227295505</c:v>
                </c:pt>
                <c:pt idx="6">
                  <c:v>85.21303045507588</c:v>
                </c:pt>
                <c:pt idx="7">
                  <c:v>79.25785309441049</c:v>
                </c:pt>
                <c:pt idx="8">
                  <c:v>78.15355932386015</c:v>
                </c:pt>
                <c:pt idx="9">
                  <c:v>74.22160982874512</c:v>
                </c:pt>
                <c:pt idx="10">
                  <c:v>72.6484550888662</c:v>
                </c:pt>
                <c:pt idx="11">
                  <c:v>72.16636640957998</c:v>
                </c:pt>
                <c:pt idx="12">
                  <c:v>71.73104442108804</c:v>
                </c:pt>
                <c:pt idx="13">
                  <c:v>69.18701719262859</c:v>
                </c:pt>
                <c:pt idx="14">
                  <c:v>67.80098056249749</c:v>
                </c:pt>
                <c:pt idx="15">
                  <c:v>67.41552893971891</c:v>
                </c:pt>
                <c:pt idx="16">
                  <c:v>61.98211793825083</c:v>
                </c:pt>
                <c:pt idx="17">
                  <c:v>60.277192326124926</c:v>
                </c:pt>
                <c:pt idx="18">
                  <c:v>60.021656935462936</c:v>
                </c:pt>
                <c:pt idx="19">
                  <c:v>58.82523280561288</c:v>
                </c:pt>
                <c:pt idx="20">
                  <c:v>58.80054566262418</c:v>
                </c:pt>
                <c:pt idx="21">
                  <c:v>57.44857325562348</c:v>
                </c:pt>
                <c:pt idx="22">
                  <c:v>57.24327194169078</c:v>
                </c:pt>
                <c:pt idx="23">
                  <c:v>56.05189882272986</c:v>
                </c:pt>
                <c:pt idx="24">
                  <c:v>54.85347650312752</c:v>
                </c:pt>
                <c:pt idx="25">
                  <c:v>53.538213962939054</c:v>
                </c:pt>
                <c:pt idx="26">
                  <c:v>43.638371881209906</c:v>
                </c:pt>
                <c:pt idx="27">
                  <c:v>43.162261232382264</c:v>
                </c:pt>
                <c:pt idx="28">
                  <c:v>42.58319530450065</c:v>
                </c:pt>
                <c:pt idx="29">
                  <c:v>41.90227359113958</c:v>
                </c:pt>
                <c:pt idx="30">
                  <c:v>39.89200074842252</c:v>
                </c:pt>
                <c:pt idx="31">
                  <c:v>39.8763181093494</c:v>
                </c:pt>
                <c:pt idx="32">
                  <c:v>37.113209940680726</c:v>
                </c:pt>
                <c:pt idx="33">
                  <c:v>36.7641817163943</c:v>
                </c:pt>
                <c:pt idx="34">
                  <c:v>33.3170741486745</c:v>
                </c:pt>
                <c:pt idx="35">
                  <c:v>31.118517087274466</c:v>
                </c:pt>
                <c:pt idx="36">
                  <c:v>30.439149255916806</c:v>
                </c:pt>
                <c:pt idx="37">
                  <c:v>29.24962216061309</c:v>
                </c:pt>
                <c:pt idx="38">
                  <c:v>28.234525370487887</c:v>
                </c:pt>
                <c:pt idx="39">
                  <c:v>27.113854507562444</c:v>
                </c:pt>
                <c:pt idx="40">
                  <c:v>27.031053454514712</c:v>
                </c:pt>
                <c:pt idx="41">
                  <c:v>26.282083252189224</c:v>
                </c:pt>
                <c:pt idx="42">
                  <c:v>26.014873594253373</c:v>
                </c:pt>
                <c:pt idx="43">
                  <c:v>25.425611483338475</c:v>
                </c:pt>
                <c:pt idx="44">
                  <c:v>25.394367487964114</c:v>
                </c:pt>
                <c:pt idx="45">
                  <c:v>23.05753442279953</c:v>
                </c:pt>
                <c:pt idx="46">
                  <c:v>22.30239018555389</c:v>
                </c:pt>
                <c:pt idx="47">
                  <c:v>20.633001345909463</c:v>
                </c:pt>
                <c:pt idx="48">
                  <c:v>19.17444572951403</c:v>
                </c:pt>
                <c:pt idx="49">
                  <c:v>18.819569332409262</c:v>
                </c:pt>
                <c:pt idx="50">
                  <c:v>18.688915807279518</c:v>
                </c:pt>
                <c:pt idx="51">
                  <c:v>18.028732758881517</c:v>
                </c:pt>
                <c:pt idx="52">
                  <c:v>17.9638289231984</c:v>
                </c:pt>
                <c:pt idx="53">
                  <c:v>16.22067399046594</c:v>
                </c:pt>
                <c:pt idx="54">
                  <c:v>16.182724575659492</c:v>
                </c:pt>
                <c:pt idx="55">
                  <c:v>15.991193237170068</c:v>
                </c:pt>
                <c:pt idx="56">
                  <c:v>6.785802245048477</c:v>
                </c:pt>
                <c:pt idx="57">
                  <c:v>6.778649995088361</c:v>
                </c:pt>
                <c:pt idx="58">
                  <c:v>5.719924136747903</c:v>
                </c:pt>
                <c:pt idx="59">
                  <c:v>5.155209289456836</c:v>
                </c:pt>
                <c:pt idx="60">
                  <c:v>1.2725736427494374</c:v>
                </c:pt>
                <c:pt idx="61">
                  <c:v>0.9897592589091722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综合内科</c:v>
                </c:pt>
                <c:pt idx="3">
                  <c:v>心病一科</c:v>
                </c:pt>
                <c:pt idx="4">
                  <c:v>风湿病科</c:v>
                </c:pt>
                <c:pt idx="5">
                  <c:v>产科</c:v>
                </c:pt>
                <c:pt idx="6">
                  <c:v>妇二科</c:v>
                </c:pt>
                <c:pt idx="7">
                  <c:v>骨科</c:v>
                </c:pt>
                <c:pt idx="8">
                  <c:v>口腔科</c:v>
                </c:pt>
                <c:pt idx="9">
                  <c:v>针灸科</c:v>
                </c:pt>
                <c:pt idx="10">
                  <c:v>胸外科</c:v>
                </c:pt>
                <c:pt idx="11">
                  <c:v>耳鼻喉科</c:v>
                </c:pt>
                <c:pt idx="12">
                  <c:v>肛肠科</c:v>
                </c:pt>
                <c:pt idx="13">
                  <c:v>创伤骨科</c:v>
                </c:pt>
                <c:pt idx="14">
                  <c:v>显微骨科</c:v>
                </c:pt>
                <c:pt idx="15">
                  <c:v>乳腺甲状腺外科</c:v>
                </c:pt>
                <c:pt idx="16">
                  <c:v>身心医学科</c:v>
                </c:pt>
                <c:pt idx="17">
                  <c:v>中医经典科</c:v>
                </c:pt>
                <c:pt idx="18">
                  <c:v>肾病科</c:v>
                </c:pt>
                <c:pt idx="19">
                  <c:v>脑病二科</c:v>
                </c:pt>
                <c:pt idx="20">
                  <c:v>微创骨科</c:v>
                </c:pt>
                <c:pt idx="21">
                  <c:v>神经内科</c:v>
                </c:pt>
                <c:pt idx="22">
                  <c:v>脊柱骨科</c:v>
                </c:pt>
                <c:pt idx="23">
                  <c:v>呼吸内科</c:v>
                </c:pt>
                <c:pt idx="24">
                  <c:v>关节骨科</c:v>
                </c:pt>
                <c:pt idx="25">
                  <c:v>中医外治中心</c:v>
                </c:pt>
                <c:pt idx="26">
                  <c:v>神经外科</c:v>
                </c:pt>
                <c:pt idx="27">
                  <c:v>老年医学科</c:v>
                </c:pt>
                <c:pt idx="28">
                  <c:v>内分泌科</c:v>
                </c:pt>
                <c:pt idx="29">
                  <c:v>小儿骨科</c:v>
                </c:pt>
                <c:pt idx="30">
                  <c:v>心病二科</c:v>
                </c:pt>
                <c:pt idx="31">
                  <c:v>皮肤科</c:v>
                </c:pt>
                <c:pt idx="32">
                  <c:v>消化内科</c:v>
                </c:pt>
                <c:pt idx="33">
                  <c:v>美容皮肤科</c:v>
                </c:pt>
                <c:pt idx="34">
                  <c:v>妇科妇二科合并</c:v>
                </c:pt>
                <c:pt idx="35">
                  <c:v>康复科</c:v>
                </c:pt>
                <c:pt idx="36">
                  <c:v>运动损伤骨科</c:v>
                </c:pt>
                <c:pt idx="37">
                  <c:v>男科</c:v>
                </c:pt>
                <c:pt idx="38">
                  <c:v>东区肾病科</c:v>
                </c:pt>
                <c:pt idx="39">
                  <c:v>重症医学科</c:v>
                </c:pt>
                <c:pt idx="40">
                  <c:v>肝胆外科</c:v>
                </c:pt>
                <c:pt idx="41">
                  <c:v>心病三科</c:v>
                </c:pt>
                <c:pt idx="42">
                  <c:v>脾胃科消化科合并</c:v>
                </c:pt>
                <c:pt idx="43">
                  <c:v>心病四科</c:v>
                </c:pt>
                <c:pt idx="44">
                  <c:v>肾脏内科</c:v>
                </c:pt>
                <c:pt idx="45">
                  <c:v>推拿科</c:v>
                </c:pt>
                <c:pt idx="46">
                  <c:v>小儿推拿科</c:v>
                </c:pt>
                <c:pt idx="47">
                  <c:v>肿瘤内科</c:v>
                </c:pt>
                <c:pt idx="48">
                  <c:v>妇科</c:v>
                </c:pt>
                <c:pt idx="49">
                  <c:v>泌尿外科</c:v>
                </c:pt>
                <c:pt idx="50">
                  <c:v>血液科</c:v>
                </c:pt>
                <c:pt idx="51">
                  <c:v>眼科</c:v>
                </c:pt>
                <c:pt idx="52">
                  <c:v>儿科</c:v>
                </c:pt>
                <c:pt idx="53">
                  <c:v>脾胃病科</c:v>
                </c:pt>
                <c:pt idx="54">
                  <c:v>肝病科</c:v>
                </c:pt>
                <c:pt idx="55">
                  <c:v>普通外科</c:v>
                </c:pt>
                <c:pt idx="56">
                  <c:v>脑病一科</c:v>
                </c:pt>
                <c:pt idx="57">
                  <c:v>周围血管科</c:v>
                </c:pt>
                <c:pt idx="58">
                  <c:v>治未病中心</c:v>
                </c:pt>
                <c:pt idx="59">
                  <c:v>脑病三科</c:v>
                </c:pt>
                <c:pt idx="60">
                  <c:v>西区重症医学科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99.45538018656966</c:v>
                </c:pt>
                <c:pt idx="2">
                  <c:v>98.91770566615304</c:v>
                </c:pt>
                <c:pt idx="3">
                  <c:v>98.4678641796914</c:v>
                </c:pt>
                <c:pt idx="4">
                  <c:v>97.75794432404291</c:v>
                </c:pt>
                <c:pt idx="5">
                  <c:v>95.9599490786612</c:v>
                </c:pt>
                <c:pt idx="6">
                  <c:v>93.15316449823992</c:v>
                </c:pt>
                <c:pt idx="7">
                  <c:v>92.24802430901006</c:v>
                </c:pt>
                <c:pt idx="8">
                  <c:v>92.2320809853327</c:v>
                </c:pt>
                <c:pt idx="9">
                  <c:v>90.52994117751516</c:v>
                </c:pt>
                <c:pt idx="10">
                  <c:v>87.73451924460676</c:v>
                </c:pt>
                <c:pt idx="11">
                  <c:v>86.91339050780564</c:v>
                </c:pt>
                <c:pt idx="12">
                  <c:v>83.1168612119929</c:v>
                </c:pt>
                <c:pt idx="13">
                  <c:v>82.89735737760175</c:v>
                </c:pt>
                <c:pt idx="14">
                  <c:v>80.03608812071349</c:v>
                </c:pt>
                <c:pt idx="15">
                  <c:v>79.22598093479147</c:v>
                </c:pt>
                <c:pt idx="16">
                  <c:v>78.78251356496571</c:v>
                </c:pt>
                <c:pt idx="17">
                  <c:v>78.3990864386461</c:v>
                </c:pt>
                <c:pt idx="18">
                  <c:v>78.21669503358784</c:v>
                </c:pt>
                <c:pt idx="19">
                  <c:v>77.65454947611353</c:v>
                </c:pt>
                <c:pt idx="20">
                  <c:v>75.43008498870476</c:v>
                </c:pt>
                <c:pt idx="21">
                  <c:v>74.86250268609284</c:v>
                </c:pt>
                <c:pt idx="22">
                  <c:v>73.66181226188372</c:v>
                </c:pt>
                <c:pt idx="23">
                  <c:v>71.71842826432199</c:v>
                </c:pt>
                <c:pt idx="24">
                  <c:v>71.52127030123334</c:v>
                </c:pt>
                <c:pt idx="25">
                  <c:v>70.88827523679966</c:v>
                </c:pt>
                <c:pt idx="26">
                  <c:v>69.28823026520497</c:v>
                </c:pt>
                <c:pt idx="27">
                  <c:v>68.89113772971065</c:v>
                </c:pt>
                <c:pt idx="28">
                  <c:v>68.43132788519277</c:v>
                </c:pt>
                <c:pt idx="29">
                  <c:v>64.52324200673083</c:v>
                </c:pt>
                <c:pt idx="30">
                  <c:v>62.270473892850205</c:v>
                </c:pt>
                <c:pt idx="31">
                  <c:v>62.18433098740771</c:v>
                </c:pt>
                <c:pt idx="32">
                  <c:v>60.252615843340784</c:v>
                </c:pt>
                <c:pt idx="33">
                  <c:v>58.62064578039755</c:v>
                </c:pt>
                <c:pt idx="34">
                  <c:v>57.02341609399323</c:v>
                </c:pt>
                <c:pt idx="35">
                  <c:v>54.73626673886085</c:v>
                </c:pt>
                <c:pt idx="36">
                  <c:v>49.50305124604476</c:v>
                </c:pt>
                <c:pt idx="37">
                  <c:v>47.387735608308056</c:v>
                </c:pt>
                <c:pt idx="38">
                  <c:v>45.93866305827335</c:v>
                </c:pt>
                <c:pt idx="39">
                  <c:v>45.287518576886725</c:v>
                </c:pt>
                <c:pt idx="40">
                  <c:v>44.135876613772076</c:v>
                </c:pt>
                <c:pt idx="41">
                  <c:v>41.414103894540666</c:v>
                </c:pt>
                <c:pt idx="42">
                  <c:v>36.335496363172936</c:v>
                </c:pt>
                <c:pt idx="43">
                  <c:v>33.95078665309439</c:v>
                </c:pt>
                <c:pt idx="44">
                  <c:v>33.40223457987791</c:v>
                </c:pt>
                <c:pt idx="45">
                  <c:v>30.423938944312468</c:v>
                </c:pt>
                <c:pt idx="46">
                  <c:v>29.51783708965937</c:v>
                </c:pt>
                <c:pt idx="47">
                  <c:v>29.458476248201983</c:v>
                </c:pt>
                <c:pt idx="48">
                  <c:v>24.597623501437862</c:v>
                </c:pt>
                <c:pt idx="49">
                  <c:v>24.421048215113537</c:v>
                </c:pt>
                <c:pt idx="50">
                  <c:v>22.25459925759789</c:v>
                </c:pt>
                <c:pt idx="51">
                  <c:v>19.783225612384975</c:v>
                </c:pt>
                <c:pt idx="52">
                  <c:v>14.533962848829207</c:v>
                </c:pt>
                <c:pt idx="53">
                  <c:v>14.0786920255388</c:v>
                </c:pt>
                <c:pt idx="54">
                  <c:v>11.666022409479142</c:v>
                </c:pt>
                <c:pt idx="55">
                  <c:v>8.408008334143679</c:v>
                </c:pt>
                <c:pt idx="56">
                  <c:v>8.027725642843183</c:v>
                </c:pt>
                <c:pt idx="57">
                  <c:v>6.496159619896494</c:v>
                </c:pt>
                <c:pt idx="58">
                  <c:v>5.911476915006885</c:v>
                </c:pt>
                <c:pt idx="59">
                  <c:v>2.7529277124433342</c:v>
                </c:pt>
                <c:pt idx="60">
                  <c:v>2.6900830987184836</c:v>
                </c:pt>
                <c:pt idx="61">
                  <c:v>2.4022574807407784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资产负债率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资产负债率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心病四科</c:v>
                </c:pt>
                <c:pt idx="2">
                  <c:v>耳鼻喉科</c:v>
                </c:pt>
                <c:pt idx="3">
                  <c:v>皮肤科</c:v>
                </c:pt>
                <c:pt idx="4">
                  <c:v>血液科</c:v>
                </c:pt>
                <c:pt idx="5">
                  <c:v>身心医学科</c:v>
                </c:pt>
                <c:pt idx="6">
                  <c:v>肾脏内科</c:v>
                </c:pt>
                <c:pt idx="7">
                  <c:v>妇科</c:v>
                </c:pt>
                <c:pt idx="8">
                  <c:v>泌尿外科</c:v>
                </c:pt>
                <c:pt idx="9">
                  <c:v>胸外科</c:v>
                </c:pt>
                <c:pt idx="10">
                  <c:v>男科</c:v>
                </c:pt>
                <c:pt idx="11">
                  <c:v>脑病三科</c:v>
                </c:pt>
                <c:pt idx="12">
                  <c:v>神经内科</c:v>
                </c:pt>
                <c:pt idx="13">
                  <c:v>心病三科</c:v>
                </c:pt>
                <c:pt idx="14">
                  <c:v>产科</c:v>
                </c:pt>
                <c:pt idx="15">
                  <c:v>脊柱骨科</c:v>
                </c:pt>
                <c:pt idx="16">
                  <c:v>内分泌科</c:v>
                </c:pt>
                <c:pt idx="17">
                  <c:v>心血管内科</c:v>
                </c:pt>
                <c:pt idx="18">
                  <c:v>眼科</c:v>
                </c:pt>
                <c:pt idx="19">
                  <c:v>康复科</c:v>
                </c:pt>
                <c:pt idx="20">
                  <c:v>乳腺甲状腺外科</c:v>
                </c:pt>
                <c:pt idx="21">
                  <c:v>肿瘤内科</c:v>
                </c:pt>
                <c:pt idx="22">
                  <c:v>脑病二科</c:v>
                </c:pt>
                <c:pt idx="23">
                  <c:v>综合内科</c:v>
                </c:pt>
                <c:pt idx="24">
                  <c:v>呼吸内科</c:v>
                </c:pt>
                <c:pt idx="25">
                  <c:v>儿科</c:v>
                </c:pt>
                <c:pt idx="26">
                  <c:v>消化内科</c:v>
                </c:pt>
                <c:pt idx="27">
                  <c:v>口腔科</c:v>
                </c:pt>
                <c:pt idx="28">
                  <c:v>妇二科</c:v>
                </c:pt>
                <c:pt idx="29">
                  <c:v>风湿病科</c:v>
                </c:pt>
                <c:pt idx="30">
                  <c:v>肛肠科</c:v>
                </c:pt>
                <c:pt idx="31">
                  <c:v>显微骨科</c:v>
                </c:pt>
                <c:pt idx="32">
                  <c:v>肝病科</c:v>
                </c:pt>
                <c:pt idx="33">
                  <c:v>东区肾病科</c:v>
                </c:pt>
                <c:pt idx="34">
                  <c:v>心病二科</c:v>
                </c:pt>
                <c:pt idx="35">
                  <c:v>肝胆外科</c:v>
                </c:pt>
                <c:pt idx="36">
                  <c:v>西区重症医学科</c:v>
                </c:pt>
                <c:pt idx="37">
                  <c:v>医院</c:v>
                </c:pt>
                <c:pt idx="38">
                  <c:v>中医外治中心</c:v>
                </c:pt>
                <c:pt idx="39">
                  <c:v>重症医学科</c:v>
                </c:pt>
                <c:pt idx="40">
                  <c:v>东区重症医学科</c:v>
                </c:pt>
                <c:pt idx="41">
                  <c:v>神经外科</c:v>
                </c:pt>
                <c:pt idx="42">
                  <c:v>中医经典科</c:v>
                </c:pt>
                <c:pt idx="43">
                  <c:v>美容皮肤科</c:v>
                </c:pt>
                <c:pt idx="44">
                  <c:v>妇科妇二科合并</c:v>
                </c:pt>
                <c:pt idx="45">
                  <c:v>周围血管科</c:v>
                </c:pt>
                <c:pt idx="46">
                  <c:v>小儿骨科</c:v>
                </c:pt>
                <c:pt idx="47">
                  <c:v>针灸科</c:v>
                </c:pt>
                <c:pt idx="48">
                  <c:v>脑病一科</c:v>
                </c:pt>
                <c:pt idx="49">
                  <c:v>小儿推拿科</c:v>
                </c:pt>
                <c:pt idx="50">
                  <c:v>推拿科</c:v>
                </c:pt>
                <c:pt idx="51">
                  <c:v>创伤骨科</c:v>
                </c:pt>
                <c:pt idx="52">
                  <c:v>普通外科</c:v>
                </c:pt>
                <c:pt idx="53">
                  <c:v>治未病中心</c:v>
                </c:pt>
                <c:pt idx="54">
                  <c:v>脾胃病科</c:v>
                </c:pt>
                <c:pt idx="55">
                  <c:v>脾胃科消化科合并</c:v>
                </c:pt>
                <c:pt idx="56">
                  <c:v>关节骨科</c:v>
                </c:pt>
                <c:pt idx="57">
                  <c:v>肾病科</c:v>
                </c:pt>
                <c:pt idx="58">
                  <c:v>老年医学科</c:v>
                </c:pt>
                <c:pt idx="59">
                  <c:v>微创骨科</c:v>
                </c:pt>
                <c:pt idx="60">
                  <c:v>骨科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95.64269895362574</c:v>
                </c:pt>
                <c:pt idx="1">
                  <c:v>94.26566102494289</c:v>
                </c:pt>
                <c:pt idx="2">
                  <c:v>90.76494432379576</c:v>
                </c:pt>
                <c:pt idx="3">
                  <c:v>88.49611864730531</c:v>
                </c:pt>
                <c:pt idx="4">
                  <c:v>88.32809875595105</c:v>
                </c:pt>
                <c:pt idx="5">
                  <c:v>83.62304376712717</c:v>
                </c:pt>
                <c:pt idx="6">
                  <c:v>83.30814042175179</c:v>
                </c:pt>
                <c:pt idx="7">
                  <c:v>81.48895923891706</c:v>
                </c:pt>
                <c:pt idx="8">
                  <c:v>81.21650749541867</c:v>
                </c:pt>
                <c:pt idx="9">
                  <c:v>79.53542722398146</c:v>
                </c:pt>
                <c:pt idx="10">
                  <c:v>78.7483980548662</c:v>
                </c:pt>
                <c:pt idx="11">
                  <c:v>78.06193460572408</c:v>
                </c:pt>
                <c:pt idx="12">
                  <c:v>76.14475338433277</c:v>
                </c:pt>
                <c:pt idx="13">
                  <c:v>73.79452325927083</c:v>
                </c:pt>
                <c:pt idx="14">
                  <c:v>71.81720635081481</c:v>
                </c:pt>
                <c:pt idx="15">
                  <c:v>69.71499619952239</c:v>
                </c:pt>
                <c:pt idx="16">
                  <c:v>68.83899098268999</c:v>
                </c:pt>
                <c:pt idx="17">
                  <c:v>68.2386001649684</c:v>
                </c:pt>
                <c:pt idx="18">
                  <c:v>66.61159036929159</c:v>
                </c:pt>
                <c:pt idx="19">
                  <c:v>65.918136431991</c:v>
                </c:pt>
                <c:pt idx="20">
                  <c:v>65.1708344504052</c:v>
                </c:pt>
                <c:pt idx="21">
                  <c:v>64.45657721079965</c:v>
                </c:pt>
                <c:pt idx="22">
                  <c:v>63.94268529733878</c:v>
                </c:pt>
                <c:pt idx="23">
                  <c:v>62.70637322679542</c:v>
                </c:pt>
                <c:pt idx="24">
                  <c:v>62.29060209388819</c:v>
                </c:pt>
                <c:pt idx="25">
                  <c:v>58.73566321283392</c:v>
                </c:pt>
                <c:pt idx="26">
                  <c:v>56.23370147533411</c:v>
                </c:pt>
                <c:pt idx="27">
                  <c:v>56.07623205924477</c:v>
                </c:pt>
                <c:pt idx="28">
                  <c:v>54.609251563637585</c:v>
                </c:pt>
                <c:pt idx="29">
                  <c:v>53.178543316800585</c:v>
                </c:pt>
                <c:pt idx="30">
                  <c:v>50.533389145250986</c:v>
                </c:pt>
                <c:pt idx="31">
                  <c:v>50.32017073456174</c:v>
                </c:pt>
                <c:pt idx="32">
                  <c:v>48.80316012347203</c:v>
                </c:pt>
                <c:pt idx="33">
                  <c:v>48.49557106459965</c:v>
                </c:pt>
                <c:pt idx="34">
                  <c:v>46.67274419332137</c:v>
                </c:pt>
                <c:pt idx="35">
                  <c:v>46.03899522323876</c:v>
                </c:pt>
                <c:pt idx="36">
                  <c:v>45.1496336502567</c:v>
                </c:pt>
                <c:pt idx="37">
                  <c:v>45.056881827952175</c:v>
                </c:pt>
                <c:pt idx="38">
                  <c:v>44.588834018755264</c:v>
                </c:pt>
                <c:pt idx="39">
                  <c:v>42.20258452120176</c:v>
                </c:pt>
                <c:pt idx="40">
                  <c:v>38.785891496165405</c:v>
                </c:pt>
                <c:pt idx="41">
                  <c:v>37.88242047835744</c:v>
                </c:pt>
                <c:pt idx="42">
                  <c:v>37.148433586069544</c:v>
                </c:pt>
                <c:pt idx="43">
                  <c:v>33.99472912489052</c:v>
                </c:pt>
                <c:pt idx="44">
                  <c:v>33.85326686714796</c:v>
                </c:pt>
                <c:pt idx="45">
                  <c:v>33.4471512484263</c:v>
                </c:pt>
                <c:pt idx="46">
                  <c:v>33.206253280833224</c:v>
                </c:pt>
                <c:pt idx="47">
                  <c:v>30.60909951157924</c:v>
                </c:pt>
                <c:pt idx="48">
                  <c:v>26.740253510649037</c:v>
                </c:pt>
                <c:pt idx="49">
                  <c:v>24.365620851127613</c:v>
                </c:pt>
                <c:pt idx="50">
                  <c:v>21.841132605950907</c:v>
                </c:pt>
                <c:pt idx="51">
                  <c:v>20.101944344394408</c:v>
                </c:pt>
                <c:pt idx="52">
                  <c:v>17.46558768971591</c:v>
                </c:pt>
                <c:pt idx="53">
                  <c:v>15.619351427938977</c:v>
                </c:pt>
                <c:pt idx="54">
                  <c:v>14.943110255425939</c:v>
                </c:pt>
                <c:pt idx="55">
                  <c:v>12.830701777744657</c:v>
                </c:pt>
                <c:pt idx="56">
                  <c:v>10.342567247628608</c:v>
                </c:pt>
                <c:pt idx="57">
                  <c:v>7.571907131599409</c:v>
                </c:pt>
                <c:pt idx="58">
                  <c:v>4.91202747422701</c:v>
                </c:pt>
                <c:pt idx="59">
                  <c:v>4.099256030396181</c:v>
                </c:pt>
                <c:pt idx="60">
                  <c:v>2.370687718454745</c:v>
                </c:pt>
                <c:pt idx="61">
                  <c:v>2.1187256535418086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老年医学科</c:v>
                </c:pt>
                <c:pt idx="2">
                  <c:v>推拿科</c:v>
                </c:pt>
                <c:pt idx="3">
                  <c:v>心病三科</c:v>
                </c:pt>
                <c:pt idx="4">
                  <c:v>针灸科</c:v>
                </c:pt>
                <c:pt idx="5">
                  <c:v>呼吸内科</c:v>
                </c:pt>
                <c:pt idx="6">
                  <c:v>心血管内科</c:v>
                </c:pt>
                <c:pt idx="7">
                  <c:v>脊柱骨科</c:v>
                </c:pt>
                <c:pt idx="8">
                  <c:v>眼科</c:v>
                </c:pt>
                <c:pt idx="9">
                  <c:v>身心医学科</c:v>
                </c:pt>
                <c:pt idx="10">
                  <c:v>口腔科</c:v>
                </c:pt>
                <c:pt idx="11">
                  <c:v>心病二科</c:v>
                </c:pt>
                <c:pt idx="12">
                  <c:v>心病一科</c:v>
                </c:pt>
                <c:pt idx="13">
                  <c:v>脑病一科</c:v>
                </c:pt>
                <c:pt idx="14">
                  <c:v>肾脏内科</c:v>
                </c:pt>
                <c:pt idx="15">
                  <c:v>儿科</c:v>
                </c:pt>
                <c:pt idx="16">
                  <c:v>治未病中心</c:v>
                </c:pt>
                <c:pt idx="17">
                  <c:v>泌尿外科</c:v>
                </c:pt>
                <c:pt idx="18">
                  <c:v>中医经典科</c:v>
                </c:pt>
                <c:pt idx="19">
                  <c:v>康复科</c:v>
                </c:pt>
                <c:pt idx="20">
                  <c:v>皮肤科</c:v>
                </c:pt>
                <c:pt idx="21">
                  <c:v>小儿推拿科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肿瘤内科</c:v>
                </c:pt>
                <c:pt idx="25">
                  <c:v>耳鼻喉科</c:v>
                </c:pt>
                <c:pt idx="26">
                  <c:v>脾胃科消化科合并</c:v>
                </c:pt>
                <c:pt idx="27">
                  <c:v>美容皮肤科</c:v>
                </c:pt>
                <c:pt idx="28">
                  <c:v>小儿骨科</c:v>
                </c:pt>
                <c:pt idx="29">
                  <c:v>心病四科</c:v>
                </c:pt>
                <c:pt idx="30">
                  <c:v>脑病二科</c:v>
                </c:pt>
                <c:pt idx="31">
                  <c:v>东区重症医学科</c:v>
                </c:pt>
                <c:pt idx="32">
                  <c:v>妇二科</c:v>
                </c:pt>
                <c:pt idx="33">
                  <c:v>胸外科</c:v>
                </c:pt>
                <c:pt idx="34">
                  <c:v>脾胃病科</c:v>
                </c:pt>
                <c:pt idx="35">
                  <c:v>乳腺甲状腺外科</c:v>
                </c:pt>
                <c:pt idx="36">
                  <c:v>西区重症医学科</c:v>
                </c:pt>
                <c:pt idx="37">
                  <c:v>显微骨科</c:v>
                </c:pt>
                <c:pt idx="38">
                  <c:v>普通外科</c:v>
                </c:pt>
                <c:pt idx="39">
                  <c:v>产科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妇科</c:v>
                </c:pt>
                <c:pt idx="43">
                  <c:v>关节骨科</c:v>
                </c:pt>
                <c:pt idx="44">
                  <c:v>综合内科</c:v>
                </c:pt>
                <c:pt idx="45">
                  <c:v>内分泌科</c:v>
                </c:pt>
                <c:pt idx="46">
                  <c:v>妇科妇二科合并</c:v>
                </c:pt>
                <c:pt idx="47">
                  <c:v>创伤骨科</c:v>
                </c:pt>
                <c:pt idx="48">
                  <c:v>风湿病科</c:v>
                </c:pt>
                <c:pt idx="49">
                  <c:v>血液科</c:v>
                </c:pt>
                <c:pt idx="50">
                  <c:v>东区肾病科</c:v>
                </c:pt>
                <c:pt idx="51">
                  <c:v>肾病科</c:v>
                </c:pt>
                <c:pt idx="52">
                  <c:v>微创骨科</c:v>
                </c:pt>
                <c:pt idx="53">
                  <c:v>重症医学科</c:v>
                </c:pt>
                <c:pt idx="54">
                  <c:v>肝胆外科</c:v>
                </c:pt>
                <c:pt idx="55">
                  <c:v>中医外治中心</c:v>
                </c:pt>
                <c:pt idx="56">
                  <c:v>脑病三科</c:v>
                </c:pt>
                <c:pt idx="57">
                  <c:v>肝病科</c:v>
                </c:pt>
                <c:pt idx="58">
                  <c:v>运动损伤骨科</c:v>
                </c:pt>
                <c:pt idx="59">
                  <c:v>男科</c:v>
                </c:pt>
                <c:pt idx="60">
                  <c:v>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99.79719339877042</c:v>
                </c:pt>
                <c:pt idx="2">
                  <c:v>99.28771705723923</c:v>
                </c:pt>
                <c:pt idx="3">
                  <c:v>97.78493270536606</c:v>
                </c:pt>
                <c:pt idx="4">
                  <c:v>96.97630605765592</c:v>
                </c:pt>
                <c:pt idx="5">
                  <c:v>94.9983892697835</c:v>
                </c:pt>
                <c:pt idx="6">
                  <c:v>94.54377638741988</c:v>
                </c:pt>
                <c:pt idx="7">
                  <c:v>91.0088281677573</c:v>
                </c:pt>
                <c:pt idx="8">
                  <c:v>89.41673746041667</c:v>
                </c:pt>
                <c:pt idx="9">
                  <c:v>88.67296953205054</c:v>
                </c:pt>
                <c:pt idx="10">
                  <c:v>82.72896494541867</c:v>
                </c:pt>
                <c:pt idx="11">
                  <c:v>82.1857837422642</c:v>
                </c:pt>
                <c:pt idx="12">
                  <c:v>80.9092079923824</c:v>
                </c:pt>
                <c:pt idx="13">
                  <c:v>77.62728595382991</c:v>
                </c:pt>
                <c:pt idx="14">
                  <c:v>74.09623293845246</c:v>
                </c:pt>
                <c:pt idx="15">
                  <c:v>74.07834099234853</c:v>
                </c:pt>
                <c:pt idx="16">
                  <c:v>73.71933982396585</c:v>
                </c:pt>
                <c:pt idx="17">
                  <c:v>72.23545354779411</c:v>
                </c:pt>
                <c:pt idx="18">
                  <c:v>70.67969578081664</c:v>
                </c:pt>
                <c:pt idx="19">
                  <c:v>70.28882756847328</c:v>
                </c:pt>
                <c:pt idx="20">
                  <c:v>69.6266753657965</c:v>
                </c:pt>
                <c:pt idx="21">
                  <c:v>69.61638505139943</c:v>
                </c:pt>
                <c:pt idx="22">
                  <c:v>65.49786908571137</c:v>
                </c:pt>
                <c:pt idx="23">
                  <c:v>61.76299320291437</c:v>
                </c:pt>
                <c:pt idx="24">
                  <c:v>61.656861571422034</c:v>
                </c:pt>
                <c:pt idx="25">
                  <c:v>61.61411791960977</c:v>
                </c:pt>
                <c:pt idx="26">
                  <c:v>61.599227891285885</c:v>
                </c:pt>
                <c:pt idx="27">
                  <c:v>58.13472920442366</c:v>
                </c:pt>
                <c:pt idx="28">
                  <c:v>56.90327188418537</c:v>
                </c:pt>
                <c:pt idx="29">
                  <c:v>55.970381851960724</c:v>
                </c:pt>
                <c:pt idx="30">
                  <c:v>54.04801235335306</c:v>
                </c:pt>
                <c:pt idx="31">
                  <c:v>52.75221227754029</c:v>
                </c:pt>
                <c:pt idx="32">
                  <c:v>52.36007410055744</c:v>
                </c:pt>
                <c:pt idx="33">
                  <c:v>50.87167200770541</c:v>
                </c:pt>
                <c:pt idx="34">
                  <c:v>50.39825780622928</c:v>
                </c:pt>
                <c:pt idx="35">
                  <c:v>49.95626730103443</c:v>
                </c:pt>
                <c:pt idx="36">
                  <c:v>49.92663412472632</c:v>
                </c:pt>
                <c:pt idx="37">
                  <c:v>49.572742781380136</c:v>
                </c:pt>
                <c:pt idx="38">
                  <c:v>48.8543882313288</c:v>
                </c:pt>
                <c:pt idx="39">
                  <c:v>46.55722367931104</c:v>
                </c:pt>
                <c:pt idx="40">
                  <c:v>42.09149888292413</c:v>
                </c:pt>
                <c:pt idx="41">
                  <c:v>40.28410689976529</c:v>
                </c:pt>
                <c:pt idx="42">
                  <c:v>40.26837017629528</c:v>
                </c:pt>
                <c:pt idx="43">
                  <c:v>39.90921332729581</c:v>
                </c:pt>
                <c:pt idx="44">
                  <c:v>39.46208719768732</c:v>
                </c:pt>
                <c:pt idx="45">
                  <c:v>37.63964883112428</c:v>
                </c:pt>
                <c:pt idx="46">
                  <c:v>27.512161595469333</c:v>
                </c:pt>
                <c:pt idx="47">
                  <c:v>26.781509512516013</c:v>
                </c:pt>
                <c:pt idx="48">
                  <c:v>25.409868394091294</c:v>
                </c:pt>
                <c:pt idx="49">
                  <c:v>16.199723032797895</c:v>
                </c:pt>
                <c:pt idx="50">
                  <c:v>15.877837234333041</c:v>
                </c:pt>
                <c:pt idx="51">
                  <c:v>15.05434131403818</c:v>
                </c:pt>
                <c:pt idx="52">
                  <c:v>13.78053574572728</c:v>
                </c:pt>
                <c:pt idx="53">
                  <c:v>12.932340855343128</c:v>
                </c:pt>
                <c:pt idx="54">
                  <c:v>9.859630916301661</c:v>
                </c:pt>
                <c:pt idx="55">
                  <c:v>7.629131538050162</c:v>
                </c:pt>
                <c:pt idx="56">
                  <c:v>7.170974902574673</c:v>
                </c:pt>
                <c:pt idx="57">
                  <c:v>7.0175500200390415</c:v>
                </c:pt>
                <c:pt idx="58">
                  <c:v>4.384567333757463</c:v>
                </c:pt>
                <c:pt idx="59">
                  <c:v>3.6772598496363393</c:v>
                </c:pt>
                <c:pt idx="60">
                  <c:v>3.259617545878668</c:v>
                </c:pt>
                <c:pt idx="61">
                  <c:v>0.3339653530902599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肿瘤内科</c:v>
                </c:pt>
                <c:pt idx="2">
                  <c:v>神经外科</c:v>
                </c:pt>
                <c:pt idx="3">
                  <c:v>眼科</c:v>
                </c:pt>
                <c:pt idx="4">
                  <c:v>推拿科</c:v>
                </c:pt>
                <c:pt idx="5">
                  <c:v>重症医学科</c:v>
                </c:pt>
                <c:pt idx="6">
                  <c:v>肝胆外科</c:v>
                </c:pt>
                <c:pt idx="7">
                  <c:v>骨科</c:v>
                </c:pt>
                <c:pt idx="8">
                  <c:v>风湿病科</c:v>
                </c:pt>
                <c:pt idx="9">
                  <c:v>脾胃病科</c:v>
                </c:pt>
                <c:pt idx="10">
                  <c:v>肛肠科</c:v>
                </c:pt>
                <c:pt idx="11">
                  <c:v>皮肤科</c:v>
                </c:pt>
                <c:pt idx="12">
                  <c:v>肾病科</c:v>
                </c:pt>
                <c:pt idx="13">
                  <c:v>泌尿外科</c:v>
                </c:pt>
                <c:pt idx="14">
                  <c:v>心病三科</c:v>
                </c:pt>
                <c:pt idx="15">
                  <c:v>呼吸内科</c:v>
                </c:pt>
                <c:pt idx="16">
                  <c:v>医院</c:v>
                </c:pt>
                <c:pt idx="17">
                  <c:v>脑病一科</c:v>
                </c:pt>
                <c:pt idx="18">
                  <c:v>肾脏内科</c:v>
                </c:pt>
                <c:pt idx="19">
                  <c:v>妇二科</c:v>
                </c:pt>
                <c:pt idx="20">
                  <c:v>小儿推拿科</c:v>
                </c:pt>
                <c:pt idx="21">
                  <c:v>美容皮肤科</c:v>
                </c:pt>
                <c:pt idx="22">
                  <c:v>儿科</c:v>
                </c:pt>
                <c:pt idx="23">
                  <c:v>心病二科</c:v>
                </c:pt>
                <c:pt idx="24">
                  <c:v>东区重症医学科</c:v>
                </c:pt>
                <c:pt idx="25">
                  <c:v>内分泌科</c:v>
                </c:pt>
                <c:pt idx="26">
                  <c:v>治未病中心</c:v>
                </c:pt>
                <c:pt idx="27">
                  <c:v>东区肾病科</c:v>
                </c:pt>
                <c:pt idx="28">
                  <c:v>男科</c:v>
                </c:pt>
                <c:pt idx="29">
                  <c:v>妇科妇二科合并</c:v>
                </c:pt>
                <c:pt idx="30">
                  <c:v>耳鼻喉科</c:v>
                </c:pt>
                <c:pt idx="31">
                  <c:v>普通外科</c:v>
                </c:pt>
                <c:pt idx="32">
                  <c:v>心病四科</c:v>
                </c:pt>
                <c:pt idx="33">
                  <c:v>消化内科</c:v>
                </c:pt>
                <c:pt idx="34">
                  <c:v>中医经典科</c:v>
                </c:pt>
                <c:pt idx="35">
                  <c:v>脾胃科消化科合并</c:v>
                </c:pt>
                <c:pt idx="36">
                  <c:v>神经内科</c:v>
                </c:pt>
                <c:pt idx="37">
                  <c:v>康复科</c:v>
                </c:pt>
                <c:pt idx="38">
                  <c:v>肝病科</c:v>
                </c:pt>
                <c:pt idx="39">
                  <c:v>周围血管科</c:v>
                </c:pt>
                <c:pt idx="40">
                  <c:v>身心医学科</c:v>
                </c:pt>
                <c:pt idx="41">
                  <c:v>显微骨科</c:v>
                </c:pt>
                <c:pt idx="42">
                  <c:v>关节骨科</c:v>
                </c:pt>
                <c:pt idx="43">
                  <c:v>针灸科</c:v>
                </c:pt>
                <c:pt idx="44">
                  <c:v>微创骨科</c:v>
                </c:pt>
                <c:pt idx="45">
                  <c:v>创伤骨科</c:v>
                </c:pt>
                <c:pt idx="46">
                  <c:v>西区重症医学科</c:v>
                </c:pt>
                <c:pt idx="47">
                  <c:v>口腔科</c:v>
                </c:pt>
                <c:pt idx="48">
                  <c:v>脑病二科</c:v>
                </c:pt>
                <c:pt idx="49">
                  <c:v>妇科</c:v>
                </c:pt>
                <c:pt idx="50">
                  <c:v>血液科</c:v>
                </c:pt>
                <c:pt idx="51">
                  <c:v>小儿骨科</c:v>
                </c:pt>
                <c:pt idx="52">
                  <c:v>胸外科</c:v>
                </c:pt>
                <c:pt idx="53">
                  <c:v>运动损伤骨科</c:v>
                </c:pt>
                <c:pt idx="54">
                  <c:v>中医外治中心</c:v>
                </c:pt>
                <c:pt idx="55">
                  <c:v>心血管内科</c:v>
                </c:pt>
                <c:pt idx="56">
                  <c:v>脑病三科</c:v>
                </c:pt>
                <c:pt idx="57">
                  <c:v>产科</c:v>
                </c:pt>
                <c:pt idx="58">
                  <c:v>老年医学科</c:v>
                </c:pt>
                <c:pt idx="59">
                  <c:v>脊柱骨科</c:v>
                </c:pt>
                <c:pt idx="60">
                  <c:v>乳腺甲状腺外科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96.6788293313183</c:v>
                </c:pt>
                <c:pt idx="2">
                  <c:v>95.00665993616316</c:v>
                </c:pt>
                <c:pt idx="3">
                  <c:v>91.28385439886118</c:v>
                </c:pt>
                <c:pt idx="4">
                  <c:v>91.1083241397075</c:v>
                </c:pt>
                <c:pt idx="5">
                  <c:v>88.36790288874359</c:v>
                </c:pt>
                <c:pt idx="6">
                  <c:v>85.38374361701406</c:v>
                </c:pt>
                <c:pt idx="7">
                  <c:v>84.28433857345709</c:v>
                </c:pt>
                <c:pt idx="8">
                  <c:v>82.06402870026517</c:v>
                </c:pt>
                <c:pt idx="9">
                  <c:v>81.22859354861036</c:v>
                </c:pt>
                <c:pt idx="10">
                  <c:v>80.06346350665957</c:v>
                </c:pt>
                <c:pt idx="11">
                  <c:v>79.85828405014858</c:v>
                </c:pt>
                <c:pt idx="12">
                  <c:v>70.43811220517473</c:v>
                </c:pt>
                <c:pt idx="13">
                  <c:v>67.03846252981661</c:v>
                </c:pt>
                <c:pt idx="14">
                  <c:v>64.6774143907467</c:v>
                </c:pt>
                <c:pt idx="15">
                  <c:v>63.82321349985561</c:v>
                </c:pt>
                <c:pt idx="16">
                  <c:v>63.57239992618327</c:v>
                </c:pt>
                <c:pt idx="17">
                  <c:v>63.53830971409466</c:v>
                </c:pt>
                <c:pt idx="18">
                  <c:v>63.478441327507895</c:v>
                </c:pt>
                <c:pt idx="19">
                  <c:v>62.8648061597397</c:v>
                </c:pt>
                <c:pt idx="20">
                  <c:v>61.86924499959566</c:v>
                </c:pt>
                <c:pt idx="21">
                  <c:v>61.14641666648331</c:v>
                </c:pt>
                <c:pt idx="22">
                  <c:v>58.55435940321808</c:v>
                </c:pt>
                <c:pt idx="23">
                  <c:v>58.26893569686703</c:v>
                </c:pt>
                <c:pt idx="24">
                  <c:v>55.9436487092206</c:v>
                </c:pt>
                <c:pt idx="25">
                  <c:v>55.63090839017374</c:v>
                </c:pt>
                <c:pt idx="26">
                  <c:v>50.94564394894917</c:v>
                </c:pt>
                <c:pt idx="27">
                  <c:v>47.479110251547844</c:v>
                </c:pt>
                <c:pt idx="28">
                  <c:v>45.66769632479244</c:v>
                </c:pt>
                <c:pt idx="29">
                  <c:v>45.558509943430536</c:v>
                </c:pt>
                <c:pt idx="30">
                  <c:v>43.92617292318412</c:v>
                </c:pt>
                <c:pt idx="31">
                  <c:v>43.75575648659245</c:v>
                </c:pt>
                <c:pt idx="32">
                  <c:v>43.596434164150615</c:v>
                </c:pt>
                <c:pt idx="33">
                  <c:v>41.88347845918785</c:v>
                </c:pt>
                <c:pt idx="34">
                  <c:v>40.590605506018846</c:v>
                </c:pt>
                <c:pt idx="35">
                  <c:v>40.24422040561985</c:v>
                </c:pt>
                <c:pt idx="36">
                  <c:v>38.70913489701344</c:v>
                </c:pt>
                <c:pt idx="37">
                  <c:v>38.02413039178351</c:v>
                </c:pt>
                <c:pt idx="38">
                  <c:v>37.78466111480007</c:v>
                </c:pt>
                <c:pt idx="39">
                  <c:v>36.726858006933824</c:v>
                </c:pt>
                <c:pt idx="40">
                  <c:v>34.792651161711085</c:v>
                </c:pt>
                <c:pt idx="41">
                  <c:v>33.110461309119124</c:v>
                </c:pt>
                <c:pt idx="42">
                  <c:v>32.945093837913205</c:v>
                </c:pt>
                <c:pt idx="43">
                  <c:v>27.28898479011834</c:v>
                </c:pt>
                <c:pt idx="44">
                  <c:v>27.282874001685826</c:v>
                </c:pt>
                <c:pt idx="45">
                  <c:v>27.14152867232198</c:v>
                </c:pt>
                <c:pt idx="46">
                  <c:v>23.387610115018436</c:v>
                </c:pt>
                <c:pt idx="47">
                  <c:v>21.478609550981215</c:v>
                </c:pt>
                <c:pt idx="48">
                  <c:v>19.865418741285445</c:v>
                </c:pt>
                <c:pt idx="49">
                  <c:v>16.232768307693952</c:v>
                </c:pt>
                <c:pt idx="50">
                  <c:v>15.742181318396117</c:v>
                </c:pt>
                <c:pt idx="51">
                  <c:v>14.60927065173399</c:v>
                </c:pt>
                <c:pt idx="52">
                  <c:v>13.734467417457271</c:v>
                </c:pt>
                <c:pt idx="53">
                  <c:v>13.450852660279626</c:v>
                </c:pt>
                <c:pt idx="54">
                  <c:v>13.025647349936001</c:v>
                </c:pt>
                <c:pt idx="55">
                  <c:v>11.226298183232787</c:v>
                </c:pt>
                <c:pt idx="56">
                  <c:v>11.131281363322854</c:v>
                </c:pt>
                <c:pt idx="57">
                  <c:v>11.016938461686992</c:v>
                </c:pt>
                <c:pt idx="58">
                  <c:v>10.710887277117783</c:v>
                </c:pt>
                <c:pt idx="59">
                  <c:v>9.761434793503959</c:v>
                </c:pt>
                <c:pt idx="60">
                  <c:v>4.26131101605448</c:v>
                </c:pt>
                <c:pt idx="61">
                  <c:v>0.5720274789404658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美容皮肤科</c:v>
                </c:pt>
                <c:pt idx="2">
                  <c:v>肾脏内科</c:v>
                </c:pt>
                <c:pt idx="3">
                  <c:v>神经内科</c:v>
                </c:pt>
                <c:pt idx="4">
                  <c:v>脾胃病科</c:v>
                </c:pt>
                <c:pt idx="5">
                  <c:v>微创骨科</c:v>
                </c:pt>
                <c:pt idx="6">
                  <c:v>呼吸内科</c:v>
                </c:pt>
                <c:pt idx="7">
                  <c:v>心病二科</c:v>
                </c:pt>
                <c:pt idx="8">
                  <c:v>儿科</c:v>
                </c:pt>
                <c:pt idx="9">
                  <c:v>肾病科</c:v>
                </c:pt>
                <c:pt idx="10">
                  <c:v>肿瘤内科</c:v>
                </c:pt>
                <c:pt idx="11">
                  <c:v>综合内科</c:v>
                </c:pt>
                <c:pt idx="12">
                  <c:v>乳腺甲状腺外科</c:v>
                </c:pt>
                <c:pt idx="13">
                  <c:v>心病一科</c:v>
                </c:pt>
                <c:pt idx="14">
                  <c:v>心病三科</c:v>
                </c:pt>
                <c:pt idx="15">
                  <c:v>内分泌科</c:v>
                </c:pt>
                <c:pt idx="16">
                  <c:v>治未病中心</c:v>
                </c:pt>
                <c:pt idx="17">
                  <c:v>风湿病科</c:v>
                </c:pt>
                <c:pt idx="18">
                  <c:v>骨科</c:v>
                </c:pt>
                <c:pt idx="19">
                  <c:v>心病四科</c:v>
                </c:pt>
                <c:pt idx="20">
                  <c:v>重症医学科</c:v>
                </c:pt>
                <c:pt idx="21">
                  <c:v>针灸科</c:v>
                </c:pt>
                <c:pt idx="22">
                  <c:v>显微骨科</c:v>
                </c:pt>
                <c:pt idx="23">
                  <c:v>消化内科</c:v>
                </c:pt>
                <c:pt idx="24">
                  <c:v>肛肠科</c:v>
                </c:pt>
                <c:pt idx="25">
                  <c:v>医院</c:v>
                </c:pt>
                <c:pt idx="26">
                  <c:v>东区肾病科</c:v>
                </c:pt>
                <c:pt idx="27">
                  <c:v>中医外治中心</c:v>
                </c:pt>
                <c:pt idx="28">
                  <c:v>神经外科</c:v>
                </c:pt>
                <c:pt idx="29">
                  <c:v>口腔科</c:v>
                </c:pt>
                <c:pt idx="30">
                  <c:v>康复科</c:v>
                </c:pt>
                <c:pt idx="31">
                  <c:v>妇二科</c:v>
                </c:pt>
                <c:pt idx="32">
                  <c:v>运动损伤骨科</c:v>
                </c:pt>
                <c:pt idx="33">
                  <c:v>关节骨科</c:v>
                </c:pt>
                <c:pt idx="34">
                  <c:v>心血管内科</c:v>
                </c:pt>
                <c:pt idx="35">
                  <c:v>产科</c:v>
                </c:pt>
                <c:pt idx="36">
                  <c:v>西区重症医学科</c:v>
                </c:pt>
                <c:pt idx="37">
                  <c:v>肝病科</c:v>
                </c:pt>
                <c:pt idx="38">
                  <c:v>男科</c:v>
                </c:pt>
                <c:pt idx="39">
                  <c:v>小儿骨科</c:v>
                </c:pt>
                <c:pt idx="40">
                  <c:v>泌尿外科</c:v>
                </c:pt>
                <c:pt idx="41">
                  <c:v>胸外科</c:v>
                </c:pt>
                <c:pt idx="42">
                  <c:v>创伤骨科</c:v>
                </c:pt>
                <c:pt idx="43">
                  <c:v>老年医学科</c:v>
                </c:pt>
                <c:pt idx="44">
                  <c:v>耳鼻喉科</c:v>
                </c:pt>
                <c:pt idx="45">
                  <c:v>小儿推拿科</c:v>
                </c:pt>
                <c:pt idx="46">
                  <c:v>推拿科</c:v>
                </c:pt>
                <c:pt idx="47">
                  <c:v>眼科</c:v>
                </c:pt>
                <c:pt idx="48">
                  <c:v>身心医学科</c:v>
                </c:pt>
                <c:pt idx="49">
                  <c:v>脑病二科</c:v>
                </c:pt>
                <c:pt idx="50">
                  <c:v>东区重症医学科</c:v>
                </c:pt>
                <c:pt idx="51">
                  <c:v>周围血管科</c:v>
                </c:pt>
                <c:pt idx="52">
                  <c:v>妇科妇二科合并</c:v>
                </c:pt>
                <c:pt idx="53">
                  <c:v>中医经典科</c:v>
                </c:pt>
                <c:pt idx="54">
                  <c:v>肝胆外科</c:v>
                </c:pt>
                <c:pt idx="55">
                  <c:v>脾胃科消化科合并</c:v>
                </c:pt>
                <c:pt idx="56">
                  <c:v>普通外科</c:v>
                </c:pt>
                <c:pt idx="57">
                  <c:v>脑病一科</c:v>
                </c:pt>
                <c:pt idx="58">
                  <c:v>脊柱骨科</c:v>
                </c:pt>
                <c:pt idx="59">
                  <c:v>脑病三科</c:v>
                </c:pt>
                <c:pt idx="60">
                  <c:v>皮肤科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99.00663554158687</c:v>
                </c:pt>
                <c:pt idx="2">
                  <c:v>97.13063868386287</c:v>
                </c:pt>
                <c:pt idx="3">
                  <c:v>96.89991476532418</c:v>
                </c:pt>
                <c:pt idx="4">
                  <c:v>94.123437403443</c:v>
                </c:pt>
                <c:pt idx="5">
                  <c:v>91.40826417903868</c:v>
                </c:pt>
                <c:pt idx="6">
                  <c:v>86.32403885537262</c:v>
                </c:pt>
                <c:pt idx="7">
                  <c:v>83.06394338770072</c:v>
                </c:pt>
                <c:pt idx="8">
                  <c:v>81.40492038715452</c:v>
                </c:pt>
                <c:pt idx="9">
                  <c:v>79.90471931210593</c:v>
                </c:pt>
                <c:pt idx="10">
                  <c:v>79.46707726071718</c:v>
                </c:pt>
                <c:pt idx="11">
                  <c:v>76.03179803308514</c:v>
                </c:pt>
                <c:pt idx="12">
                  <c:v>75.93675528951135</c:v>
                </c:pt>
                <c:pt idx="13">
                  <c:v>75.70374473428596</c:v>
                </c:pt>
                <c:pt idx="14">
                  <c:v>75.51361361971637</c:v>
                </c:pt>
                <c:pt idx="15">
                  <c:v>74.84457472610967</c:v>
                </c:pt>
                <c:pt idx="16">
                  <c:v>73.29956434484052</c:v>
                </c:pt>
                <c:pt idx="17">
                  <c:v>72.54419328565864</c:v>
                </c:pt>
                <c:pt idx="18">
                  <c:v>71.98273112661832</c:v>
                </c:pt>
                <c:pt idx="19">
                  <c:v>70.81764745458105</c:v>
                </c:pt>
                <c:pt idx="20">
                  <c:v>70.4367113517829</c:v>
                </c:pt>
                <c:pt idx="21">
                  <c:v>70.3881330989245</c:v>
                </c:pt>
                <c:pt idx="22">
                  <c:v>70.28851563619807</c:v>
                </c:pt>
                <c:pt idx="23">
                  <c:v>70.10942028263031</c:v>
                </c:pt>
                <c:pt idx="24">
                  <c:v>67.47882442280653</c:v>
                </c:pt>
                <c:pt idx="25">
                  <c:v>65.18420603010894</c:v>
                </c:pt>
                <c:pt idx="26">
                  <c:v>63.63723182080383</c:v>
                </c:pt>
                <c:pt idx="27">
                  <c:v>61.1482500524532</c:v>
                </c:pt>
                <c:pt idx="28">
                  <c:v>56.12096082080299</c:v>
                </c:pt>
                <c:pt idx="29">
                  <c:v>55.83021645008971</c:v>
                </c:pt>
                <c:pt idx="30">
                  <c:v>55.774662306745945</c:v>
                </c:pt>
                <c:pt idx="31">
                  <c:v>55.4908877106313</c:v>
                </c:pt>
                <c:pt idx="32">
                  <c:v>54.211266054683435</c:v>
                </c:pt>
                <c:pt idx="33">
                  <c:v>53.76634609931501</c:v>
                </c:pt>
                <c:pt idx="34">
                  <c:v>52.29443794788321</c:v>
                </c:pt>
                <c:pt idx="35">
                  <c:v>50.94304012066496</c:v>
                </c:pt>
                <c:pt idx="36">
                  <c:v>48.61645453411367</c:v>
                </c:pt>
                <c:pt idx="37">
                  <c:v>45.811372132417326</c:v>
                </c:pt>
                <c:pt idx="38">
                  <c:v>45.130864383884244</c:v>
                </c:pt>
                <c:pt idx="39">
                  <c:v>44.02983180578122</c:v>
                </c:pt>
                <c:pt idx="40">
                  <c:v>43.3360524411785</c:v>
                </c:pt>
                <c:pt idx="41">
                  <c:v>42.06227938115621</c:v>
                </c:pt>
                <c:pt idx="42">
                  <c:v>39.62484067435471</c:v>
                </c:pt>
                <c:pt idx="43">
                  <c:v>39.160865781167594</c:v>
                </c:pt>
                <c:pt idx="44">
                  <c:v>35.12294623064593</c:v>
                </c:pt>
                <c:pt idx="45">
                  <c:v>33.34008725889201</c:v>
                </c:pt>
                <c:pt idx="46">
                  <c:v>32.29025960391794</c:v>
                </c:pt>
                <c:pt idx="47">
                  <c:v>32.202097152408776</c:v>
                </c:pt>
                <c:pt idx="48">
                  <c:v>30.584292914124312</c:v>
                </c:pt>
                <c:pt idx="49">
                  <c:v>29.515369609926797</c:v>
                </c:pt>
                <c:pt idx="50">
                  <c:v>27.174801841828984</c:v>
                </c:pt>
                <c:pt idx="51">
                  <c:v>26.50488730918688</c:v>
                </c:pt>
                <c:pt idx="52">
                  <c:v>21.196403509137543</c:v>
                </c:pt>
                <c:pt idx="53">
                  <c:v>16.457460916313707</c:v>
                </c:pt>
                <c:pt idx="54">
                  <c:v>15.668914015373291</c:v>
                </c:pt>
                <c:pt idx="55">
                  <c:v>12.270845494333734</c:v>
                </c:pt>
                <c:pt idx="56">
                  <c:v>9.971968612797433</c:v>
                </c:pt>
                <c:pt idx="57">
                  <c:v>9.398460201079224</c:v>
                </c:pt>
                <c:pt idx="58">
                  <c:v>6.689959904084404</c:v>
                </c:pt>
                <c:pt idx="59">
                  <c:v>5.5495733317587925</c:v>
                </c:pt>
                <c:pt idx="60">
                  <c:v>5.264000306010503</c:v>
                </c:pt>
                <c:pt idx="61">
                  <c:v>3.2022661671697903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综合内科</c:v>
                </c:pt>
                <c:pt idx="2">
                  <c:v>妇二科</c:v>
                </c:pt>
                <c:pt idx="3">
                  <c:v>眼科</c:v>
                </c:pt>
                <c:pt idx="4">
                  <c:v>肾病科</c:v>
                </c:pt>
                <c:pt idx="5">
                  <c:v>康复科</c:v>
                </c:pt>
                <c:pt idx="6">
                  <c:v>产科</c:v>
                </c:pt>
                <c:pt idx="7">
                  <c:v>身心医学科</c:v>
                </c:pt>
                <c:pt idx="8">
                  <c:v>乳腺甲状腺外科</c:v>
                </c:pt>
                <c:pt idx="9">
                  <c:v>肝胆外科</c:v>
                </c:pt>
                <c:pt idx="10">
                  <c:v>消化内科</c:v>
                </c:pt>
                <c:pt idx="11">
                  <c:v>普通外科</c:v>
                </c:pt>
                <c:pt idx="12">
                  <c:v>中医经典科</c:v>
                </c:pt>
                <c:pt idx="13">
                  <c:v>重症医学科</c:v>
                </c:pt>
                <c:pt idx="14">
                  <c:v>心病三科</c:v>
                </c:pt>
                <c:pt idx="15">
                  <c:v>肛肠科</c:v>
                </c:pt>
                <c:pt idx="16">
                  <c:v>胸外科</c:v>
                </c:pt>
                <c:pt idx="17">
                  <c:v>脾胃科消化科合并</c:v>
                </c:pt>
                <c:pt idx="18">
                  <c:v>口腔科</c:v>
                </c:pt>
                <c:pt idx="19">
                  <c:v>泌尿外科</c:v>
                </c:pt>
                <c:pt idx="20">
                  <c:v>肿瘤内科</c:v>
                </c:pt>
                <c:pt idx="21">
                  <c:v>小儿推拿科</c:v>
                </c:pt>
                <c:pt idx="22">
                  <c:v>脑病三科</c:v>
                </c:pt>
                <c:pt idx="23">
                  <c:v>治未病中心</c:v>
                </c:pt>
                <c:pt idx="24">
                  <c:v>关节骨科</c:v>
                </c:pt>
                <c:pt idx="25">
                  <c:v>神经内科</c:v>
                </c:pt>
                <c:pt idx="26">
                  <c:v>心病四科</c:v>
                </c:pt>
                <c:pt idx="27">
                  <c:v>脊柱骨科</c:v>
                </c:pt>
                <c:pt idx="28">
                  <c:v>脑病一科</c:v>
                </c:pt>
                <c:pt idx="29">
                  <c:v>呼吸内科</c:v>
                </c:pt>
                <c:pt idx="30">
                  <c:v>心血管内科</c:v>
                </c:pt>
                <c:pt idx="31">
                  <c:v>妇科</c:v>
                </c:pt>
                <c:pt idx="32">
                  <c:v>医院</c:v>
                </c:pt>
                <c:pt idx="33">
                  <c:v>内分泌科</c:v>
                </c:pt>
                <c:pt idx="34">
                  <c:v>神经外科</c:v>
                </c:pt>
                <c:pt idx="35">
                  <c:v>耳鼻喉科</c:v>
                </c:pt>
                <c:pt idx="36">
                  <c:v>妇科妇二科合并</c:v>
                </c:pt>
                <c:pt idx="37">
                  <c:v>美容皮肤科</c:v>
                </c:pt>
                <c:pt idx="38">
                  <c:v>东区肾病科</c:v>
                </c:pt>
                <c:pt idx="39">
                  <c:v>推拿科</c:v>
                </c:pt>
                <c:pt idx="40">
                  <c:v>老年医学科</c:v>
                </c:pt>
                <c:pt idx="41">
                  <c:v>运动损伤骨科</c:v>
                </c:pt>
                <c:pt idx="42">
                  <c:v>显微骨科</c:v>
                </c:pt>
                <c:pt idx="43">
                  <c:v>微创骨科</c:v>
                </c:pt>
                <c:pt idx="44">
                  <c:v>男科</c:v>
                </c:pt>
                <c:pt idx="45">
                  <c:v>脑病二科</c:v>
                </c:pt>
                <c:pt idx="46">
                  <c:v>心病一科</c:v>
                </c:pt>
                <c:pt idx="47">
                  <c:v>西区重症医学科</c:v>
                </c:pt>
                <c:pt idx="48">
                  <c:v>骨科</c:v>
                </c:pt>
                <c:pt idx="49">
                  <c:v>东区重症医学科</c:v>
                </c:pt>
                <c:pt idx="50">
                  <c:v>肾脏内科</c:v>
                </c:pt>
                <c:pt idx="51">
                  <c:v>心病二科</c:v>
                </c:pt>
                <c:pt idx="52">
                  <c:v>肝病科</c:v>
                </c:pt>
                <c:pt idx="53">
                  <c:v>脾胃病科</c:v>
                </c:pt>
                <c:pt idx="54">
                  <c:v>儿科</c:v>
                </c:pt>
                <c:pt idx="55">
                  <c:v>皮肤科</c:v>
                </c:pt>
                <c:pt idx="56">
                  <c:v>小儿骨科</c:v>
                </c:pt>
                <c:pt idx="57">
                  <c:v>血液科</c:v>
                </c:pt>
                <c:pt idx="58">
                  <c:v>周围血管科</c:v>
                </c:pt>
                <c:pt idx="59">
                  <c:v>针灸科</c:v>
                </c:pt>
                <c:pt idx="60">
                  <c:v>创伤骨科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98.50040087370853</c:v>
                </c:pt>
                <c:pt idx="2">
                  <c:v>97.50490576881315</c:v>
                </c:pt>
                <c:pt idx="3">
                  <c:v>96.1891426054606</c:v>
                </c:pt>
                <c:pt idx="4">
                  <c:v>96.14253952271969</c:v>
                </c:pt>
                <c:pt idx="5">
                  <c:v>95.41861370975067</c:v>
                </c:pt>
                <c:pt idx="6">
                  <c:v>91.12397680638017</c:v>
                </c:pt>
                <c:pt idx="7">
                  <c:v>89.2441281481358</c:v>
                </c:pt>
                <c:pt idx="8">
                  <c:v>85.78492583557518</c:v>
                </c:pt>
                <c:pt idx="9">
                  <c:v>84.4156546764883</c:v>
                </c:pt>
                <c:pt idx="10">
                  <c:v>81.27607751994417</c:v>
                </c:pt>
                <c:pt idx="11">
                  <c:v>76.11279529164685</c:v>
                </c:pt>
                <c:pt idx="12">
                  <c:v>76.06707273969926</c:v>
                </c:pt>
                <c:pt idx="13">
                  <c:v>73.41403009902744</c:v>
                </c:pt>
                <c:pt idx="14">
                  <c:v>72.07085710393623</c:v>
                </c:pt>
                <c:pt idx="15">
                  <c:v>71.22195699434437</c:v>
                </c:pt>
                <c:pt idx="16">
                  <c:v>68.56973909777197</c:v>
                </c:pt>
                <c:pt idx="17">
                  <c:v>67.34714784906112</c:v>
                </c:pt>
                <c:pt idx="18">
                  <c:v>66.34298267216168</c:v>
                </c:pt>
                <c:pt idx="19">
                  <c:v>64.93863784493377</c:v>
                </c:pt>
                <c:pt idx="20">
                  <c:v>64.32029710787897</c:v>
                </c:pt>
                <c:pt idx="21">
                  <c:v>64.0908174245637</c:v>
                </c:pt>
                <c:pt idx="22">
                  <c:v>63.183587178800984</c:v>
                </c:pt>
                <c:pt idx="23">
                  <c:v>62.536071241234524</c:v>
                </c:pt>
                <c:pt idx="24">
                  <c:v>60.7180501927137</c:v>
                </c:pt>
                <c:pt idx="25">
                  <c:v>60.66835580096268</c:v>
                </c:pt>
                <c:pt idx="26">
                  <c:v>60.0966581655493</c:v>
                </c:pt>
                <c:pt idx="27">
                  <c:v>58.551791040294226</c:v>
                </c:pt>
                <c:pt idx="28">
                  <c:v>57.38702723250821</c:v>
                </c:pt>
                <c:pt idx="29">
                  <c:v>55.21976289118766</c:v>
                </c:pt>
                <c:pt idx="30">
                  <c:v>52.18574299489331</c:v>
                </c:pt>
                <c:pt idx="31">
                  <c:v>51.48307676029636</c:v>
                </c:pt>
                <c:pt idx="32">
                  <c:v>50.74198256449239</c:v>
                </c:pt>
                <c:pt idx="33">
                  <c:v>49.1492136520855</c:v>
                </c:pt>
                <c:pt idx="34">
                  <c:v>47.29404025637094</c:v>
                </c:pt>
                <c:pt idx="35">
                  <c:v>45.7845344701292</c:v>
                </c:pt>
                <c:pt idx="36">
                  <c:v>44.82850368857997</c:v>
                </c:pt>
                <c:pt idx="37">
                  <c:v>43.23819853857334</c:v>
                </c:pt>
                <c:pt idx="38">
                  <c:v>39.93268173776785</c:v>
                </c:pt>
                <c:pt idx="39">
                  <c:v>28.574348536203495</c:v>
                </c:pt>
                <c:pt idx="40">
                  <c:v>27.808259167401257</c:v>
                </c:pt>
                <c:pt idx="41">
                  <c:v>24.861159384720278</c:v>
                </c:pt>
                <c:pt idx="42">
                  <c:v>20.848556481198496</c:v>
                </c:pt>
                <c:pt idx="43">
                  <c:v>20.12032276404461</c:v>
                </c:pt>
                <c:pt idx="44">
                  <c:v>17.408102565354795</c:v>
                </c:pt>
                <c:pt idx="45">
                  <c:v>17.344274740402014</c:v>
                </c:pt>
                <c:pt idx="46">
                  <c:v>17.312761672765294</c:v>
                </c:pt>
                <c:pt idx="47">
                  <c:v>17.12280538928849</c:v>
                </c:pt>
                <c:pt idx="48">
                  <c:v>15.525722742484112</c:v>
                </c:pt>
                <c:pt idx="49">
                  <c:v>14.625915058830618</c:v>
                </c:pt>
                <c:pt idx="50">
                  <c:v>13.773893497572361</c:v>
                </c:pt>
                <c:pt idx="51">
                  <c:v>12.504411728825842</c:v>
                </c:pt>
                <c:pt idx="52">
                  <c:v>10.601079900691731</c:v>
                </c:pt>
                <c:pt idx="53">
                  <c:v>10.323888419353459</c:v>
                </c:pt>
                <c:pt idx="54">
                  <c:v>8.188450857926503</c:v>
                </c:pt>
                <c:pt idx="55">
                  <c:v>8.051196997905137</c:v>
                </c:pt>
                <c:pt idx="56">
                  <c:v>7.803702152798466</c:v>
                </c:pt>
                <c:pt idx="57">
                  <c:v>6.000327345724289</c:v>
                </c:pt>
                <c:pt idx="58">
                  <c:v>4.0466851969545194</c:v>
                </c:pt>
                <c:pt idx="59">
                  <c:v>2.475769901665939</c:v>
                </c:pt>
                <c:pt idx="60">
                  <c:v>2.0675030323065187</c:v>
                </c:pt>
                <c:pt idx="61">
                  <c:v>0.20953135249532337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脊柱骨科</c:v>
                </c:pt>
                <c:pt idx="2">
                  <c:v>内分泌科</c:v>
                </c:pt>
                <c:pt idx="3">
                  <c:v>重症医学科</c:v>
                </c:pt>
                <c:pt idx="4">
                  <c:v>眼科</c:v>
                </c:pt>
                <c:pt idx="5">
                  <c:v>老年医学科</c:v>
                </c:pt>
                <c:pt idx="6">
                  <c:v>心血管内科</c:v>
                </c:pt>
                <c:pt idx="7">
                  <c:v>小儿推拿科</c:v>
                </c:pt>
                <c:pt idx="8">
                  <c:v>心病二科</c:v>
                </c:pt>
                <c:pt idx="9">
                  <c:v>肾脏内科</c:v>
                </c:pt>
                <c:pt idx="10">
                  <c:v>胸外科</c:v>
                </c:pt>
                <c:pt idx="11">
                  <c:v>妇二科</c:v>
                </c:pt>
                <c:pt idx="12">
                  <c:v>康复科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肛肠科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呼吸内科</c:v>
                </c:pt>
                <c:pt idx="20">
                  <c:v>中医外治中心</c:v>
                </c:pt>
                <c:pt idx="21">
                  <c:v>肝病科</c:v>
                </c:pt>
                <c:pt idx="22">
                  <c:v>美容皮肤科</c:v>
                </c:pt>
                <c:pt idx="23">
                  <c:v>普通外科</c:v>
                </c:pt>
                <c:pt idx="24">
                  <c:v>耳鼻喉科</c:v>
                </c:pt>
                <c:pt idx="25">
                  <c:v>综合内科</c:v>
                </c:pt>
                <c:pt idx="26">
                  <c:v>脾胃病科</c:v>
                </c:pt>
                <c:pt idx="27">
                  <c:v>肾病科</c:v>
                </c:pt>
                <c:pt idx="28">
                  <c:v>皮肤科</c:v>
                </c:pt>
                <c:pt idx="29">
                  <c:v>消化内科</c:v>
                </c:pt>
                <c:pt idx="30">
                  <c:v>创伤骨科</c:v>
                </c:pt>
                <c:pt idx="31">
                  <c:v>东区肾病科</c:v>
                </c:pt>
                <c:pt idx="32">
                  <c:v>小儿骨科</c:v>
                </c:pt>
                <c:pt idx="33">
                  <c:v>关节骨科</c:v>
                </c:pt>
                <c:pt idx="34">
                  <c:v>东区重症医学科</c:v>
                </c:pt>
                <c:pt idx="35">
                  <c:v>儿科</c:v>
                </c:pt>
                <c:pt idx="36">
                  <c:v>男科</c:v>
                </c:pt>
                <c:pt idx="37">
                  <c:v>神经外科</c:v>
                </c:pt>
                <c:pt idx="38">
                  <c:v>神经内科</c:v>
                </c:pt>
                <c:pt idx="39">
                  <c:v>心病一科</c:v>
                </c:pt>
                <c:pt idx="40">
                  <c:v>口腔科</c:v>
                </c:pt>
                <c:pt idx="41">
                  <c:v>妇科</c:v>
                </c:pt>
                <c:pt idx="42">
                  <c:v>针灸科</c:v>
                </c:pt>
                <c:pt idx="43">
                  <c:v>治未病中心</c:v>
                </c:pt>
                <c:pt idx="44">
                  <c:v>脾胃科消化科合并</c:v>
                </c:pt>
                <c:pt idx="45">
                  <c:v>心病四科</c:v>
                </c:pt>
                <c:pt idx="46">
                  <c:v>妇科妇二科合并</c:v>
                </c:pt>
                <c:pt idx="47">
                  <c:v>骨科</c:v>
                </c:pt>
                <c:pt idx="48">
                  <c:v>产科</c:v>
                </c:pt>
                <c:pt idx="49">
                  <c:v>推拿科</c:v>
                </c:pt>
                <c:pt idx="50">
                  <c:v>运动损伤骨科</c:v>
                </c:pt>
                <c:pt idx="51">
                  <c:v>微创骨科</c:v>
                </c:pt>
                <c:pt idx="52">
                  <c:v>血液科</c:v>
                </c:pt>
                <c:pt idx="53">
                  <c:v>身心医学科</c:v>
                </c:pt>
                <c:pt idx="54">
                  <c:v>显微骨科</c:v>
                </c:pt>
                <c:pt idx="55">
                  <c:v>脑病二科</c:v>
                </c:pt>
                <c:pt idx="56">
                  <c:v>心病三科</c:v>
                </c:pt>
                <c:pt idx="57">
                  <c:v>脑病一科</c:v>
                </c:pt>
                <c:pt idx="58">
                  <c:v>医院</c:v>
                </c:pt>
                <c:pt idx="59">
                  <c:v>肝胆外科</c:v>
                </c:pt>
                <c:pt idx="60">
                  <c:v>肿瘤内科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99.11060068480064</c:v>
                </c:pt>
                <c:pt idx="2">
                  <c:v>95.48113386736749</c:v>
                </c:pt>
                <c:pt idx="3">
                  <c:v>94.74938033187095</c:v>
                </c:pt>
                <c:pt idx="4">
                  <c:v>92.86030481061307</c:v>
                </c:pt>
                <c:pt idx="5">
                  <c:v>91.95861170164049</c:v>
                </c:pt>
                <c:pt idx="6">
                  <c:v>91.25473896006427</c:v>
                </c:pt>
                <c:pt idx="7">
                  <c:v>88.93971160826878</c:v>
                </c:pt>
                <c:pt idx="8">
                  <c:v>87.78898162358558</c:v>
                </c:pt>
                <c:pt idx="9">
                  <c:v>87.76255830112052</c:v>
                </c:pt>
                <c:pt idx="10">
                  <c:v>85.16253008095042</c:v>
                </c:pt>
                <c:pt idx="11">
                  <c:v>79.05880359554365</c:v>
                </c:pt>
                <c:pt idx="12">
                  <c:v>78.72062754358835</c:v>
                </c:pt>
                <c:pt idx="13">
                  <c:v>75.64447275150876</c:v>
                </c:pt>
                <c:pt idx="14">
                  <c:v>75.47999656309251</c:v>
                </c:pt>
                <c:pt idx="15">
                  <c:v>73.72020954896786</c:v>
                </c:pt>
                <c:pt idx="16">
                  <c:v>70.49903072811496</c:v>
                </c:pt>
                <c:pt idx="17">
                  <c:v>70.22273340831006</c:v>
                </c:pt>
                <c:pt idx="18">
                  <c:v>70.16871258141923</c:v>
                </c:pt>
                <c:pt idx="19">
                  <c:v>69.87815363853397</c:v>
                </c:pt>
                <c:pt idx="20">
                  <c:v>68.78287646704814</c:v>
                </c:pt>
                <c:pt idx="21">
                  <c:v>63.464292433242754</c:v>
                </c:pt>
                <c:pt idx="22">
                  <c:v>62.02866440770402</c:v>
                </c:pt>
                <c:pt idx="23">
                  <c:v>61.78845502944761</c:v>
                </c:pt>
                <c:pt idx="24">
                  <c:v>61.738964399095174</c:v>
                </c:pt>
                <c:pt idx="25">
                  <c:v>60.89900592162454</c:v>
                </c:pt>
                <c:pt idx="26">
                  <c:v>59.50160962676773</c:v>
                </c:pt>
                <c:pt idx="27">
                  <c:v>59.018868139096064</c:v>
                </c:pt>
                <c:pt idx="28">
                  <c:v>58.42319082706528</c:v>
                </c:pt>
                <c:pt idx="29">
                  <c:v>57.95450031504359</c:v>
                </c:pt>
                <c:pt idx="30">
                  <c:v>57.77267711500994</c:v>
                </c:pt>
                <c:pt idx="31">
                  <c:v>57.38707527784049</c:v>
                </c:pt>
                <c:pt idx="32">
                  <c:v>54.93727338780716</c:v>
                </c:pt>
                <c:pt idx="33">
                  <c:v>49.999525129615435</c:v>
                </c:pt>
                <c:pt idx="34">
                  <c:v>49.273508514821394</c:v>
                </c:pt>
                <c:pt idx="35">
                  <c:v>48.76827144198858</c:v>
                </c:pt>
                <c:pt idx="36">
                  <c:v>41.006360144007076</c:v>
                </c:pt>
                <c:pt idx="37">
                  <c:v>39.50611295045494</c:v>
                </c:pt>
                <c:pt idx="38">
                  <c:v>35.81681047682416</c:v>
                </c:pt>
                <c:pt idx="39">
                  <c:v>32.723743965817604</c:v>
                </c:pt>
                <c:pt idx="40">
                  <c:v>32.431065517172996</c:v>
                </c:pt>
                <c:pt idx="41">
                  <c:v>31.891686815484114</c:v>
                </c:pt>
                <c:pt idx="42">
                  <c:v>31.097681633142845</c:v>
                </c:pt>
                <c:pt idx="43">
                  <c:v>30.860127825214956</c:v>
                </c:pt>
                <c:pt idx="44">
                  <c:v>29.721191156780822</c:v>
                </c:pt>
                <c:pt idx="45">
                  <c:v>27.347303632390403</c:v>
                </c:pt>
                <c:pt idx="46">
                  <c:v>23.91836187310371</c:v>
                </c:pt>
                <c:pt idx="47">
                  <c:v>22.266002916950356</c:v>
                </c:pt>
                <c:pt idx="48">
                  <c:v>21.782006815630087</c:v>
                </c:pt>
                <c:pt idx="49">
                  <c:v>21.43799610188749</c:v>
                </c:pt>
                <c:pt idx="50">
                  <c:v>17.11492495137588</c:v>
                </c:pt>
                <c:pt idx="51">
                  <c:v>15.108394808493117</c:v>
                </c:pt>
                <c:pt idx="52">
                  <c:v>10.044828438691173</c:v>
                </c:pt>
                <c:pt idx="53">
                  <c:v>9.432923498332414</c:v>
                </c:pt>
                <c:pt idx="54">
                  <c:v>9.132059891836109</c:v>
                </c:pt>
                <c:pt idx="55">
                  <c:v>9.110802287293048</c:v>
                </c:pt>
                <c:pt idx="56">
                  <c:v>6.947410992464062</c:v>
                </c:pt>
                <c:pt idx="57">
                  <c:v>6.407348172548414</c:v>
                </c:pt>
                <c:pt idx="58">
                  <c:v>5.65761851384506</c:v>
                </c:pt>
                <c:pt idx="59">
                  <c:v>4.674439660010782</c:v>
                </c:pt>
                <c:pt idx="60">
                  <c:v>4.463556721777719</c:v>
                </c:pt>
                <c:pt idx="61">
                  <c:v>0.1617729465085038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脑病一科</c:v>
                </c:pt>
                <c:pt idx="2">
                  <c:v>身心医学科</c:v>
                </c:pt>
                <c:pt idx="3">
                  <c:v>血液科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妇二科</c:v>
                </c:pt>
                <c:pt idx="7">
                  <c:v>乳腺甲状腺外科</c:v>
                </c:pt>
                <c:pt idx="8">
                  <c:v>心病二科</c:v>
                </c:pt>
                <c:pt idx="9">
                  <c:v>创伤骨科</c:v>
                </c:pt>
                <c:pt idx="10">
                  <c:v>皮肤科</c:v>
                </c:pt>
                <c:pt idx="11">
                  <c:v>心病四科</c:v>
                </c:pt>
                <c:pt idx="12">
                  <c:v>脑病二科</c:v>
                </c:pt>
                <c:pt idx="13">
                  <c:v>肾脏内科</c:v>
                </c:pt>
                <c:pt idx="14">
                  <c:v>治未病中心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小儿推拿科</c:v>
                </c:pt>
                <c:pt idx="18">
                  <c:v>脑病三科</c:v>
                </c:pt>
                <c:pt idx="19">
                  <c:v>显微骨科</c:v>
                </c:pt>
                <c:pt idx="20">
                  <c:v>微创骨科</c:v>
                </c:pt>
                <c:pt idx="21">
                  <c:v>运动损伤骨科</c:v>
                </c:pt>
                <c:pt idx="22">
                  <c:v>肿瘤内科</c:v>
                </c:pt>
                <c:pt idx="23">
                  <c:v>骨科</c:v>
                </c:pt>
                <c:pt idx="24">
                  <c:v>脊柱骨科</c:v>
                </c:pt>
                <c:pt idx="25">
                  <c:v>耳鼻喉科</c:v>
                </c:pt>
                <c:pt idx="26">
                  <c:v>产科</c:v>
                </c:pt>
                <c:pt idx="27">
                  <c:v>东区重症医学科</c:v>
                </c:pt>
                <c:pt idx="28">
                  <c:v>综合内科</c:v>
                </c:pt>
                <c:pt idx="29">
                  <c:v>老年医学科</c:v>
                </c:pt>
                <c:pt idx="30">
                  <c:v>康复科</c:v>
                </c:pt>
                <c:pt idx="31">
                  <c:v>医院</c:v>
                </c:pt>
                <c:pt idx="32">
                  <c:v>泌尿外科</c:v>
                </c:pt>
                <c:pt idx="33">
                  <c:v>中医外治中心</c:v>
                </c:pt>
                <c:pt idx="34">
                  <c:v>推拿科</c:v>
                </c:pt>
                <c:pt idx="35">
                  <c:v>肾病科</c:v>
                </c:pt>
                <c:pt idx="36">
                  <c:v>妇科妇二科合并</c:v>
                </c:pt>
                <c:pt idx="37">
                  <c:v>心病三科</c:v>
                </c:pt>
                <c:pt idx="38">
                  <c:v>肛肠科</c:v>
                </c:pt>
                <c:pt idx="39">
                  <c:v>消化内科</c:v>
                </c:pt>
                <c:pt idx="40">
                  <c:v>关节骨科</c:v>
                </c:pt>
                <c:pt idx="41">
                  <c:v>内分泌科</c:v>
                </c:pt>
                <c:pt idx="42">
                  <c:v>中医经典科</c:v>
                </c:pt>
                <c:pt idx="43">
                  <c:v>东区肾病科</c:v>
                </c:pt>
                <c:pt idx="44">
                  <c:v>肝胆外科</c:v>
                </c:pt>
                <c:pt idx="45">
                  <c:v>美容皮肤科</c:v>
                </c:pt>
                <c:pt idx="46">
                  <c:v>心血管内科</c:v>
                </c:pt>
                <c:pt idx="47">
                  <c:v>小儿骨科</c:v>
                </c:pt>
                <c:pt idx="48">
                  <c:v>妇科</c:v>
                </c:pt>
                <c:pt idx="49">
                  <c:v>普通外科</c:v>
                </c:pt>
                <c:pt idx="50">
                  <c:v>西区重症医学科</c:v>
                </c:pt>
                <c:pt idx="51">
                  <c:v>风湿病科</c:v>
                </c:pt>
                <c:pt idx="52">
                  <c:v>神经内科</c:v>
                </c:pt>
                <c:pt idx="53">
                  <c:v>呼吸内科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儿科</c:v>
                </c:pt>
                <c:pt idx="57">
                  <c:v>眼科</c:v>
                </c:pt>
                <c:pt idx="58">
                  <c:v>男科</c:v>
                </c:pt>
                <c:pt idx="59">
                  <c:v>神经外科</c:v>
                </c:pt>
                <c:pt idx="60">
                  <c:v>脾胃病科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99.55844417080894</c:v>
                </c:pt>
                <c:pt idx="2">
                  <c:v>96.26505114353917</c:v>
                </c:pt>
                <c:pt idx="3">
                  <c:v>94.38579557848591</c:v>
                </c:pt>
                <c:pt idx="4">
                  <c:v>94.34782253626658</c:v>
                </c:pt>
                <c:pt idx="5">
                  <c:v>92.52885965606852</c:v>
                </c:pt>
                <c:pt idx="6">
                  <c:v>90.9912780295894</c:v>
                </c:pt>
                <c:pt idx="7">
                  <c:v>90.92151913675279</c:v>
                </c:pt>
                <c:pt idx="8">
                  <c:v>89.92832771177065</c:v>
                </c:pt>
                <c:pt idx="9">
                  <c:v>89.00335369780983</c:v>
                </c:pt>
                <c:pt idx="10">
                  <c:v>87.7447119013097</c:v>
                </c:pt>
                <c:pt idx="11">
                  <c:v>86.22044109559248</c:v>
                </c:pt>
                <c:pt idx="12">
                  <c:v>85.08939797804513</c:v>
                </c:pt>
                <c:pt idx="13">
                  <c:v>84.68823829723551</c:v>
                </c:pt>
                <c:pt idx="14">
                  <c:v>81.40902980246204</c:v>
                </c:pt>
                <c:pt idx="15">
                  <c:v>80.35863431398933</c:v>
                </c:pt>
                <c:pt idx="16">
                  <c:v>79.98001121921891</c:v>
                </c:pt>
                <c:pt idx="17">
                  <c:v>79.92460685076222</c:v>
                </c:pt>
                <c:pt idx="18">
                  <c:v>77.23275215250419</c:v>
                </c:pt>
                <c:pt idx="19">
                  <c:v>73.09788551439617</c:v>
                </c:pt>
                <c:pt idx="20">
                  <c:v>72.9276363314347</c:v>
                </c:pt>
                <c:pt idx="21">
                  <c:v>71.49861856086963</c:v>
                </c:pt>
                <c:pt idx="22">
                  <c:v>67.65984913939371</c:v>
                </c:pt>
                <c:pt idx="23">
                  <c:v>66.14909628253648</c:v>
                </c:pt>
                <c:pt idx="24">
                  <c:v>60.29481529265499</c:v>
                </c:pt>
                <c:pt idx="25">
                  <c:v>57.01358747359026</c:v>
                </c:pt>
                <c:pt idx="26">
                  <c:v>52.73662669307163</c:v>
                </c:pt>
                <c:pt idx="27">
                  <c:v>52.45397613421658</c:v>
                </c:pt>
                <c:pt idx="28">
                  <c:v>51.93836557102084</c:v>
                </c:pt>
                <c:pt idx="29">
                  <c:v>51.55296960515496</c:v>
                </c:pt>
                <c:pt idx="30">
                  <c:v>49.05513388191976</c:v>
                </c:pt>
                <c:pt idx="31">
                  <c:v>44.1562838349325</c:v>
                </c:pt>
                <c:pt idx="32">
                  <c:v>42.07072804226537</c:v>
                </c:pt>
                <c:pt idx="33">
                  <c:v>41.86028464126923</c:v>
                </c:pt>
                <c:pt idx="34">
                  <c:v>38.56756783103266</c:v>
                </c:pt>
                <c:pt idx="35">
                  <c:v>35.79651265109005</c:v>
                </c:pt>
                <c:pt idx="36">
                  <c:v>35.30661854069221</c:v>
                </c:pt>
                <c:pt idx="37">
                  <c:v>35.06371347677239</c:v>
                </c:pt>
                <c:pt idx="38">
                  <c:v>31.80872526444628</c:v>
                </c:pt>
                <c:pt idx="39">
                  <c:v>27.537756125804076</c:v>
                </c:pt>
                <c:pt idx="40">
                  <c:v>25.06749313835756</c:v>
                </c:pt>
                <c:pt idx="41">
                  <c:v>24.814596564896082</c:v>
                </c:pt>
                <c:pt idx="42">
                  <c:v>22.47621042692884</c:v>
                </c:pt>
                <c:pt idx="43">
                  <c:v>18.245049022713346</c:v>
                </c:pt>
                <c:pt idx="44">
                  <c:v>17.748793577635936</c:v>
                </c:pt>
                <c:pt idx="45">
                  <c:v>15.645004880664604</c:v>
                </c:pt>
                <c:pt idx="46">
                  <c:v>14.051689091255207</c:v>
                </c:pt>
                <c:pt idx="47">
                  <c:v>13.254237282020798</c:v>
                </c:pt>
                <c:pt idx="48">
                  <c:v>12.882775744495628</c:v>
                </c:pt>
                <c:pt idx="49">
                  <c:v>12.763641331702253</c:v>
                </c:pt>
                <c:pt idx="50">
                  <c:v>12.242317355595386</c:v>
                </c:pt>
                <c:pt idx="51">
                  <c:v>9.779425239516476</c:v>
                </c:pt>
                <c:pt idx="52">
                  <c:v>9.59714629357823</c:v>
                </c:pt>
                <c:pt idx="53">
                  <c:v>9.309525909553841</c:v>
                </c:pt>
                <c:pt idx="54">
                  <c:v>9.112882189433007</c:v>
                </c:pt>
                <c:pt idx="55">
                  <c:v>7.331188023115483</c:v>
                </c:pt>
                <c:pt idx="56">
                  <c:v>7.188286911050152</c:v>
                </c:pt>
                <c:pt idx="57">
                  <c:v>7.03961665862391</c:v>
                </c:pt>
                <c:pt idx="58">
                  <c:v>6.206706462784978</c:v>
                </c:pt>
                <c:pt idx="59">
                  <c:v>2.731272819796579</c:v>
                </c:pt>
                <c:pt idx="60">
                  <c:v>1.9896036863024262</c:v>
                </c:pt>
                <c:pt idx="61">
                  <c:v>1.100853982434233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微创骨科</c:v>
                </c:pt>
                <c:pt idx="2">
                  <c:v>显微骨科</c:v>
                </c:pt>
                <c:pt idx="3">
                  <c:v>胸外科</c:v>
                </c:pt>
                <c:pt idx="4">
                  <c:v>神经内科</c:v>
                </c:pt>
                <c:pt idx="5">
                  <c:v>创伤骨科</c:v>
                </c:pt>
                <c:pt idx="6">
                  <c:v>老年医学科</c:v>
                </c:pt>
                <c:pt idx="7">
                  <c:v>心病三科</c:v>
                </c:pt>
                <c:pt idx="8">
                  <c:v>眼科</c:v>
                </c:pt>
                <c:pt idx="9">
                  <c:v>肾病科</c:v>
                </c:pt>
                <c:pt idx="10">
                  <c:v>西区重症医学科</c:v>
                </c:pt>
                <c:pt idx="11">
                  <c:v>消化内科</c:v>
                </c:pt>
                <c:pt idx="12">
                  <c:v>身心医学科</c:v>
                </c:pt>
                <c:pt idx="13">
                  <c:v>脊柱骨科</c:v>
                </c:pt>
                <c:pt idx="14">
                  <c:v>口腔科</c:v>
                </c:pt>
                <c:pt idx="15">
                  <c:v>血液科</c:v>
                </c:pt>
                <c:pt idx="16">
                  <c:v>心血管内科</c:v>
                </c:pt>
                <c:pt idx="17">
                  <c:v>普通外科</c:v>
                </c:pt>
                <c:pt idx="18">
                  <c:v>小儿骨科</c:v>
                </c:pt>
                <c:pt idx="19">
                  <c:v>东区重症医学科</c:v>
                </c:pt>
                <c:pt idx="20">
                  <c:v>儿科</c:v>
                </c:pt>
                <c:pt idx="21">
                  <c:v>医院</c:v>
                </c:pt>
                <c:pt idx="22">
                  <c:v>康复科</c:v>
                </c:pt>
                <c:pt idx="23">
                  <c:v>治未病中心</c:v>
                </c:pt>
                <c:pt idx="24">
                  <c:v>肛肠科</c:v>
                </c:pt>
                <c:pt idx="25">
                  <c:v>皮肤科</c:v>
                </c:pt>
                <c:pt idx="26">
                  <c:v>耳鼻喉科</c:v>
                </c:pt>
                <c:pt idx="27">
                  <c:v>肝胆外科</c:v>
                </c:pt>
                <c:pt idx="28">
                  <c:v>泌尿外科</c:v>
                </c:pt>
                <c:pt idx="29">
                  <c:v>推拿科</c:v>
                </c:pt>
                <c:pt idx="30">
                  <c:v>妇科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东区肾病科</c:v>
                </c:pt>
                <c:pt idx="34">
                  <c:v>中医外治中心</c:v>
                </c:pt>
                <c:pt idx="35">
                  <c:v>脾胃病科</c:v>
                </c:pt>
                <c:pt idx="36">
                  <c:v>运动损伤骨科</c:v>
                </c:pt>
                <c:pt idx="37">
                  <c:v>脑病三科</c:v>
                </c:pt>
                <c:pt idx="38">
                  <c:v>周围血管科</c:v>
                </c:pt>
                <c:pt idx="39">
                  <c:v>肝病科</c:v>
                </c:pt>
                <c:pt idx="40">
                  <c:v>针灸科</c:v>
                </c:pt>
                <c:pt idx="41">
                  <c:v>脾胃科消化科合并</c:v>
                </c:pt>
                <c:pt idx="42">
                  <c:v>脑病一科</c:v>
                </c:pt>
                <c:pt idx="43">
                  <c:v>内分泌科</c:v>
                </c:pt>
                <c:pt idx="44">
                  <c:v>肾脏内科</c:v>
                </c:pt>
                <c:pt idx="45">
                  <c:v>骨科</c:v>
                </c:pt>
                <c:pt idx="46">
                  <c:v>产科</c:v>
                </c:pt>
                <c:pt idx="47">
                  <c:v>美容皮肤科</c:v>
                </c:pt>
                <c:pt idx="48">
                  <c:v>风湿病科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心病四科</c:v>
                </c:pt>
                <c:pt idx="52">
                  <c:v>男科</c:v>
                </c:pt>
                <c:pt idx="53">
                  <c:v>关节骨科</c:v>
                </c:pt>
                <c:pt idx="54">
                  <c:v>肿瘤内科</c:v>
                </c:pt>
                <c:pt idx="55">
                  <c:v>综合内科</c:v>
                </c:pt>
                <c:pt idx="56">
                  <c:v>乳腺甲状腺外科</c:v>
                </c:pt>
                <c:pt idx="57">
                  <c:v>神经外科</c:v>
                </c:pt>
                <c:pt idx="58">
                  <c:v>妇二科</c:v>
                </c:pt>
                <c:pt idx="59">
                  <c:v>心病二科</c:v>
                </c:pt>
                <c:pt idx="60">
                  <c:v>重症医学科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99.21661881890145</c:v>
                </c:pt>
                <c:pt idx="2">
                  <c:v>98.25459250575051</c:v>
                </c:pt>
                <c:pt idx="3">
                  <c:v>97.91119699946985</c:v>
                </c:pt>
                <c:pt idx="4">
                  <c:v>97.22620945174954</c:v>
                </c:pt>
                <c:pt idx="5">
                  <c:v>96.49705826616811</c:v>
                </c:pt>
                <c:pt idx="6">
                  <c:v>94.51045720467171</c:v>
                </c:pt>
                <c:pt idx="7">
                  <c:v>93.81641237089708</c:v>
                </c:pt>
                <c:pt idx="8">
                  <c:v>90.58176751685545</c:v>
                </c:pt>
                <c:pt idx="9">
                  <c:v>81.45497339556972</c:v>
                </c:pt>
                <c:pt idx="10">
                  <c:v>80.73735222161392</c:v>
                </c:pt>
                <c:pt idx="11">
                  <c:v>80.2286312392329</c:v>
                </c:pt>
                <c:pt idx="12">
                  <c:v>77.82119323773209</c:v>
                </c:pt>
                <c:pt idx="13">
                  <c:v>74.64661067950694</c:v>
                </c:pt>
                <c:pt idx="14">
                  <c:v>72.47610815660373</c:v>
                </c:pt>
                <c:pt idx="15">
                  <c:v>68.49966596233996</c:v>
                </c:pt>
                <c:pt idx="16">
                  <c:v>68.32023820702715</c:v>
                </c:pt>
                <c:pt idx="17">
                  <c:v>67.1437132066547</c:v>
                </c:pt>
                <c:pt idx="18">
                  <c:v>66.88043258051049</c:v>
                </c:pt>
                <c:pt idx="19">
                  <c:v>66.28997885663965</c:v>
                </c:pt>
                <c:pt idx="20">
                  <c:v>64.11107320596851</c:v>
                </c:pt>
                <c:pt idx="21">
                  <c:v>63.60771429614784</c:v>
                </c:pt>
                <c:pt idx="22">
                  <c:v>61.29866955931146</c:v>
                </c:pt>
                <c:pt idx="23">
                  <c:v>58.09713434298021</c:v>
                </c:pt>
                <c:pt idx="24">
                  <c:v>58.03815668946565</c:v>
                </c:pt>
                <c:pt idx="25">
                  <c:v>56.661930900862686</c:v>
                </c:pt>
                <c:pt idx="26">
                  <c:v>54.55272881406718</c:v>
                </c:pt>
                <c:pt idx="27">
                  <c:v>54.166664873909724</c:v>
                </c:pt>
                <c:pt idx="28">
                  <c:v>49.44578862723204</c:v>
                </c:pt>
                <c:pt idx="29">
                  <c:v>48.18399316827309</c:v>
                </c:pt>
                <c:pt idx="30">
                  <c:v>46.93982823725875</c:v>
                </c:pt>
                <c:pt idx="31">
                  <c:v>46.517676528918166</c:v>
                </c:pt>
                <c:pt idx="32">
                  <c:v>45.856027856461225</c:v>
                </c:pt>
                <c:pt idx="33">
                  <c:v>45.29232735522906</c:v>
                </c:pt>
                <c:pt idx="34">
                  <c:v>43.87363407054839</c:v>
                </c:pt>
                <c:pt idx="35">
                  <c:v>42.47994925187241</c:v>
                </c:pt>
                <c:pt idx="36">
                  <c:v>41.742838265714624</c:v>
                </c:pt>
                <c:pt idx="37">
                  <c:v>39.97988733599872</c:v>
                </c:pt>
                <c:pt idx="38">
                  <c:v>38.6192840213388</c:v>
                </c:pt>
                <c:pt idx="39">
                  <c:v>37.58512711873278</c:v>
                </c:pt>
                <c:pt idx="40">
                  <c:v>36.16657004279807</c:v>
                </c:pt>
                <c:pt idx="41">
                  <c:v>34.78655654254433</c:v>
                </c:pt>
                <c:pt idx="42">
                  <c:v>34.62878472678226</c:v>
                </c:pt>
                <c:pt idx="43">
                  <c:v>33.66380464435486</c:v>
                </c:pt>
                <c:pt idx="44">
                  <c:v>33.09789465711142</c:v>
                </c:pt>
                <c:pt idx="45">
                  <c:v>33.0241817183002</c:v>
                </c:pt>
                <c:pt idx="46">
                  <c:v>32.26921201383819</c:v>
                </c:pt>
                <c:pt idx="47">
                  <c:v>30.132384011438113</c:v>
                </c:pt>
                <c:pt idx="48">
                  <c:v>28.80163072630145</c:v>
                </c:pt>
                <c:pt idx="49">
                  <c:v>28.431144664364755</c:v>
                </c:pt>
                <c:pt idx="50">
                  <c:v>25.407915059863644</c:v>
                </c:pt>
                <c:pt idx="51">
                  <c:v>20.037247464458407</c:v>
                </c:pt>
                <c:pt idx="52">
                  <c:v>17.947429105445753</c:v>
                </c:pt>
                <c:pt idx="53">
                  <c:v>13.519598513573985</c:v>
                </c:pt>
                <c:pt idx="54">
                  <c:v>13.21304701835902</c:v>
                </c:pt>
                <c:pt idx="55">
                  <c:v>12.398724309225232</c:v>
                </c:pt>
                <c:pt idx="56">
                  <c:v>12.280434626332061</c:v>
                </c:pt>
                <c:pt idx="57">
                  <c:v>9.90306869643647</c:v>
                </c:pt>
                <c:pt idx="58">
                  <c:v>9.898030049938862</c:v>
                </c:pt>
                <c:pt idx="59">
                  <c:v>9.735618052337902</c:v>
                </c:pt>
                <c:pt idx="60">
                  <c:v>6.593410731415042</c:v>
                </c:pt>
                <c:pt idx="61">
                  <c:v>2.624052111161327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东区肾病科</c:v>
                </c:pt>
                <c:pt idx="2">
                  <c:v>美容皮肤科</c:v>
                </c:pt>
                <c:pt idx="3">
                  <c:v>显微骨科</c:v>
                </c:pt>
                <c:pt idx="4">
                  <c:v>运动损伤骨科</c:v>
                </c:pt>
                <c:pt idx="5">
                  <c:v>中医经典科</c:v>
                </c:pt>
                <c:pt idx="6">
                  <c:v>乳腺甲状腺外科</c:v>
                </c:pt>
                <c:pt idx="7">
                  <c:v>脑病二科</c:v>
                </c:pt>
                <c:pt idx="8">
                  <c:v>胸外科</c:v>
                </c:pt>
                <c:pt idx="9">
                  <c:v>呼吸内科</c:v>
                </c:pt>
                <c:pt idx="10">
                  <c:v>心病四科</c:v>
                </c:pt>
                <c:pt idx="11">
                  <c:v>肝胆外科</c:v>
                </c:pt>
                <c:pt idx="12">
                  <c:v>小儿骨科</c:v>
                </c:pt>
                <c:pt idx="13">
                  <c:v>东区重症医学科</c:v>
                </c:pt>
                <c:pt idx="14">
                  <c:v>骨科</c:v>
                </c:pt>
                <c:pt idx="15">
                  <c:v>心病一科</c:v>
                </c:pt>
                <c:pt idx="16">
                  <c:v>推拿科</c:v>
                </c:pt>
                <c:pt idx="17">
                  <c:v>口腔科</c:v>
                </c:pt>
                <c:pt idx="18">
                  <c:v>妇科妇二科合并</c:v>
                </c:pt>
                <c:pt idx="19">
                  <c:v>脑病三科</c:v>
                </c:pt>
                <c:pt idx="20">
                  <c:v>西区重症医学科</c:v>
                </c:pt>
                <c:pt idx="21">
                  <c:v>身心医学科</c:v>
                </c:pt>
                <c:pt idx="22">
                  <c:v>普通外科</c:v>
                </c:pt>
                <c:pt idx="23">
                  <c:v>脑病一科</c:v>
                </c:pt>
                <c:pt idx="24">
                  <c:v>关节骨科</c:v>
                </c:pt>
                <c:pt idx="25">
                  <c:v>血液科</c:v>
                </c:pt>
                <c:pt idx="26">
                  <c:v>创伤骨科</c:v>
                </c:pt>
                <c:pt idx="27">
                  <c:v>周围血管科</c:v>
                </c:pt>
                <c:pt idx="28">
                  <c:v>神经内科</c:v>
                </c:pt>
                <c:pt idx="29">
                  <c:v>心病三科</c:v>
                </c:pt>
                <c:pt idx="30">
                  <c:v>脾胃科消化科合并</c:v>
                </c:pt>
                <c:pt idx="31">
                  <c:v>眼科</c:v>
                </c:pt>
                <c:pt idx="32">
                  <c:v>脾胃病科</c:v>
                </c:pt>
                <c:pt idx="33">
                  <c:v>治未病中心</c:v>
                </c:pt>
                <c:pt idx="34">
                  <c:v>综合内科</c:v>
                </c:pt>
                <c:pt idx="35">
                  <c:v>耳鼻喉科</c:v>
                </c:pt>
                <c:pt idx="36">
                  <c:v>风湿病科</c:v>
                </c:pt>
                <c:pt idx="37">
                  <c:v>心血管内科</c:v>
                </c:pt>
                <c:pt idx="38">
                  <c:v>心病二科</c:v>
                </c:pt>
                <c:pt idx="39">
                  <c:v>男科</c:v>
                </c:pt>
                <c:pt idx="40">
                  <c:v>妇科</c:v>
                </c:pt>
                <c:pt idx="41">
                  <c:v>小儿推拿科</c:v>
                </c:pt>
                <c:pt idx="42">
                  <c:v>产科</c:v>
                </c:pt>
                <c:pt idx="43">
                  <c:v>脊柱骨科</c:v>
                </c:pt>
                <c:pt idx="44">
                  <c:v>泌尿外科</c:v>
                </c:pt>
                <c:pt idx="45">
                  <c:v>肛肠科</c:v>
                </c:pt>
                <c:pt idx="46">
                  <c:v>肾病科</c:v>
                </c:pt>
                <c:pt idx="47">
                  <c:v>康复科</c:v>
                </c:pt>
                <c:pt idx="48">
                  <c:v>老年医学科</c:v>
                </c:pt>
                <c:pt idx="49">
                  <c:v>医院</c:v>
                </c:pt>
                <c:pt idx="50">
                  <c:v>肾脏内科</c:v>
                </c:pt>
                <c:pt idx="51">
                  <c:v>内分泌科</c:v>
                </c:pt>
                <c:pt idx="52">
                  <c:v>神经外科</c:v>
                </c:pt>
                <c:pt idx="53">
                  <c:v>妇二科</c:v>
                </c:pt>
                <c:pt idx="54">
                  <c:v>皮肤科</c:v>
                </c:pt>
                <c:pt idx="55">
                  <c:v>微创骨科</c:v>
                </c:pt>
                <c:pt idx="56">
                  <c:v>肝病科</c:v>
                </c:pt>
                <c:pt idx="57">
                  <c:v>肿瘤内科</c:v>
                </c:pt>
                <c:pt idx="58">
                  <c:v>儿科</c:v>
                </c:pt>
                <c:pt idx="59">
                  <c:v>中医外治中心</c:v>
                </c:pt>
                <c:pt idx="60">
                  <c:v>消化内科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98.45445813092776</c:v>
                </c:pt>
                <c:pt idx="2">
                  <c:v>97.5872916091676</c:v>
                </c:pt>
                <c:pt idx="3">
                  <c:v>97.31252940701039</c:v>
                </c:pt>
                <c:pt idx="4">
                  <c:v>94.69062449585336</c:v>
                </c:pt>
                <c:pt idx="5">
                  <c:v>94.5501089019656</c:v>
                </c:pt>
                <c:pt idx="6">
                  <c:v>93.34897579932425</c:v>
                </c:pt>
                <c:pt idx="7">
                  <c:v>91.80613307673214</c:v>
                </c:pt>
                <c:pt idx="8">
                  <c:v>91.5979669907514</c:v>
                </c:pt>
                <c:pt idx="9">
                  <c:v>91.21102445347164</c:v>
                </c:pt>
                <c:pt idx="10">
                  <c:v>86.53090306784365</c:v>
                </c:pt>
                <c:pt idx="11">
                  <c:v>85.65367028143353</c:v>
                </c:pt>
                <c:pt idx="12">
                  <c:v>83.83078430813494</c:v>
                </c:pt>
                <c:pt idx="13">
                  <c:v>82.57772039102902</c:v>
                </c:pt>
                <c:pt idx="14">
                  <c:v>80.29802808990667</c:v>
                </c:pt>
                <c:pt idx="15">
                  <c:v>76.80745144676837</c:v>
                </c:pt>
                <c:pt idx="16">
                  <c:v>73.96357248891445</c:v>
                </c:pt>
                <c:pt idx="17">
                  <c:v>73.20402676154389</c:v>
                </c:pt>
                <c:pt idx="18">
                  <c:v>72.91091471723385</c:v>
                </c:pt>
                <c:pt idx="19">
                  <c:v>72.38777001835709</c:v>
                </c:pt>
                <c:pt idx="20">
                  <c:v>71.85143457112461</c:v>
                </c:pt>
                <c:pt idx="21">
                  <c:v>67.73896265121108</c:v>
                </c:pt>
                <c:pt idx="22">
                  <c:v>67.17226735409201</c:v>
                </c:pt>
                <c:pt idx="23">
                  <c:v>62.23744118185978</c:v>
                </c:pt>
                <c:pt idx="24">
                  <c:v>61.54126660263625</c:v>
                </c:pt>
                <c:pt idx="25">
                  <c:v>60.20403510918511</c:v>
                </c:pt>
                <c:pt idx="26">
                  <c:v>58.09526749591532</c:v>
                </c:pt>
                <c:pt idx="27">
                  <c:v>57.29634496810961</c:v>
                </c:pt>
                <c:pt idx="28">
                  <c:v>57.276668214368286</c:v>
                </c:pt>
                <c:pt idx="29">
                  <c:v>54.432342029340816</c:v>
                </c:pt>
                <c:pt idx="30">
                  <c:v>53.798486728693995</c:v>
                </c:pt>
                <c:pt idx="31">
                  <c:v>50.965829669216234</c:v>
                </c:pt>
                <c:pt idx="32">
                  <c:v>50.21259488468462</c:v>
                </c:pt>
                <c:pt idx="33">
                  <c:v>48.52999749320714</c:v>
                </c:pt>
                <c:pt idx="34">
                  <c:v>48.20802833778898</c:v>
                </c:pt>
                <c:pt idx="35">
                  <c:v>45.51858484677358</c:v>
                </c:pt>
                <c:pt idx="36">
                  <c:v>41.83788573843652</c:v>
                </c:pt>
                <c:pt idx="37">
                  <c:v>41.80139641632386</c:v>
                </c:pt>
                <c:pt idx="38">
                  <c:v>41.516778490035946</c:v>
                </c:pt>
                <c:pt idx="39">
                  <c:v>40.62950841749719</c:v>
                </c:pt>
                <c:pt idx="40">
                  <c:v>40.34976291705724</c:v>
                </c:pt>
                <c:pt idx="41">
                  <c:v>39.344577767464294</c:v>
                </c:pt>
                <c:pt idx="42">
                  <c:v>36.68944539573293</c:v>
                </c:pt>
                <c:pt idx="43">
                  <c:v>36.465119845441826</c:v>
                </c:pt>
                <c:pt idx="44">
                  <c:v>27.847386369692792</c:v>
                </c:pt>
                <c:pt idx="45">
                  <c:v>26.50551749348743</c:v>
                </c:pt>
                <c:pt idx="46">
                  <c:v>25.537178177012496</c:v>
                </c:pt>
                <c:pt idx="47">
                  <c:v>25.274605017838162</c:v>
                </c:pt>
                <c:pt idx="48">
                  <c:v>25.216247848488578</c:v>
                </c:pt>
                <c:pt idx="49">
                  <c:v>23.317263555892566</c:v>
                </c:pt>
                <c:pt idx="50">
                  <c:v>20.546595612546316</c:v>
                </c:pt>
                <c:pt idx="51">
                  <c:v>20.374415531653067</c:v>
                </c:pt>
                <c:pt idx="52">
                  <c:v>20.076017597544</c:v>
                </c:pt>
                <c:pt idx="53">
                  <c:v>17.99346609408718</c:v>
                </c:pt>
                <c:pt idx="54">
                  <c:v>17.044505702863574</c:v>
                </c:pt>
                <c:pt idx="55">
                  <c:v>12.81509952222468</c:v>
                </c:pt>
                <c:pt idx="56">
                  <c:v>7.795713519780486</c:v>
                </c:pt>
                <c:pt idx="57">
                  <c:v>6.794952491878571</c:v>
                </c:pt>
                <c:pt idx="58">
                  <c:v>4.669882058057659</c:v>
                </c:pt>
                <c:pt idx="59">
                  <c:v>4.467277394487102</c:v>
                </c:pt>
                <c:pt idx="60">
                  <c:v>3.848728955269124</c:v>
                </c:pt>
                <c:pt idx="61">
                  <c:v>0.9737650202078653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肝病科</c:v>
                </c:pt>
                <c:pt idx="2">
                  <c:v>周围血管科</c:v>
                </c:pt>
                <c:pt idx="3">
                  <c:v>乳腺甲状腺外科</c:v>
                </c:pt>
                <c:pt idx="4">
                  <c:v>肾病科</c:v>
                </c:pt>
                <c:pt idx="5">
                  <c:v>心病三科</c:v>
                </c:pt>
                <c:pt idx="6">
                  <c:v>心病一科</c:v>
                </c:pt>
                <c:pt idx="7">
                  <c:v>眼科</c:v>
                </c:pt>
                <c:pt idx="8">
                  <c:v>针灸科</c:v>
                </c:pt>
                <c:pt idx="9">
                  <c:v>创伤骨科</c:v>
                </c:pt>
                <c:pt idx="10">
                  <c:v>胸外科</c:v>
                </c:pt>
                <c:pt idx="11">
                  <c:v>产科</c:v>
                </c:pt>
                <c:pt idx="12">
                  <c:v>口腔科</c:v>
                </c:pt>
                <c:pt idx="13">
                  <c:v>治未病中心</c:v>
                </c:pt>
                <c:pt idx="14">
                  <c:v>骨科</c:v>
                </c:pt>
                <c:pt idx="15">
                  <c:v>美容皮肤科</c:v>
                </c:pt>
                <c:pt idx="16">
                  <c:v>皮肤科</c:v>
                </c:pt>
                <c:pt idx="17">
                  <c:v>心血管内科</c:v>
                </c:pt>
                <c:pt idx="18">
                  <c:v>儿科</c:v>
                </c:pt>
                <c:pt idx="19">
                  <c:v>内分泌科</c:v>
                </c:pt>
                <c:pt idx="20">
                  <c:v>医院</c:v>
                </c:pt>
                <c:pt idx="21">
                  <c:v>东区重症医学科</c:v>
                </c:pt>
                <c:pt idx="22">
                  <c:v>神经内科</c:v>
                </c:pt>
                <c:pt idx="23">
                  <c:v>小儿骨科</c:v>
                </c:pt>
                <c:pt idx="24">
                  <c:v>肾脏内科</c:v>
                </c:pt>
                <c:pt idx="25">
                  <c:v>妇科妇二科合并</c:v>
                </c:pt>
                <c:pt idx="26">
                  <c:v>脑病三科</c:v>
                </c:pt>
                <c:pt idx="27">
                  <c:v>老年医学科</c:v>
                </c:pt>
                <c:pt idx="28">
                  <c:v>西区重症医学科</c:v>
                </c:pt>
                <c:pt idx="29">
                  <c:v>脑病一科</c:v>
                </c:pt>
                <c:pt idx="30">
                  <c:v>显微骨科</c:v>
                </c:pt>
                <c:pt idx="31">
                  <c:v>呼吸内科</c:v>
                </c:pt>
                <c:pt idx="32">
                  <c:v>运动损伤骨科</c:v>
                </c:pt>
                <c:pt idx="33">
                  <c:v>微创骨科</c:v>
                </c:pt>
                <c:pt idx="34">
                  <c:v>血液科</c:v>
                </c:pt>
                <c:pt idx="35">
                  <c:v>小儿推拿科</c:v>
                </c:pt>
                <c:pt idx="36">
                  <c:v>东区肾病科</c:v>
                </c:pt>
                <c:pt idx="37">
                  <c:v>男科</c:v>
                </c:pt>
                <c:pt idx="38">
                  <c:v>泌尿外科</c:v>
                </c:pt>
                <c:pt idx="39">
                  <c:v>心病二科</c:v>
                </c:pt>
                <c:pt idx="40">
                  <c:v>妇科</c:v>
                </c:pt>
                <c:pt idx="41">
                  <c:v>风湿病科</c:v>
                </c:pt>
                <c:pt idx="42">
                  <c:v>心病四科</c:v>
                </c:pt>
                <c:pt idx="43">
                  <c:v>消化内科</c:v>
                </c:pt>
                <c:pt idx="44">
                  <c:v>肛肠科</c:v>
                </c:pt>
                <c:pt idx="45">
                  <c:v>重症医学科</c:v>
                </c:pt>
                <c:pt idx="46">
                  <c:v>耳鼻喉科</c:v>
                </c:pt>
                <c:pt idx="47">
                  <c:v>脊柱骨科</c:v>
                </c:pt>
                <c:pt idx="48">
                  <c:v>中医经典科</c:v>
                </c:pt>
                <c:pt idx="49">
                  <c:v>肿瘤内科</c:v>
                </c:pt>
                <c:pt idx="50">
                  <c:v>中医外治中心</c:v>
                </c:pt>
                <c:pt idx="51">
                  <c:v>肝胆外科</c:v>
                </c:pt>
                <c:pt idx="52">
                  <c:v>神经外科</c:v>
                </c:pt>
                <c:pt idx="53">
                  <c:v>脾胃科消化科合并</c:v>
                </c:pt>
                <c:pt idx="54">
                  <c:v>关节骨科</c:v>
                </c:pt>
                <c:pt idx="55">
                  <c:v>身心医学科</c:v>
                </c:pt>
                <c:pt idx="56">
                  <c:v>脾胃病科</c:v>
                </c:pt>
                <c:pt idx="57">
                  <c:v>普通外科</c:v>
                </c:pt>
                <c:pt idx="58">
                  <c:v>推拿科</c:v>
                </c:pt>
                <c:pt idx="59">
                  <c:v>康复科</c:v>
                </c:pt>
                <c:pt idx="60">
                  <c:v>综合内科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95.88943332859152</c:v>
                </c:pt>
                <c:pt idx="2">
                  <c:v>94.8777730370055</c:v>
                </c:pt>
                <c:pt idx="3">
                  <c:v>94.11140506727158</c:v>
                </c:pt>
                <c:pt idx="4">
                  <c:v>92.97831143289896</c:v>
                </c:pt>
                <c:pt idx="5">
                  <c:v>92.87060849547773</c:v>
                </c:pt>
                <c:pt idx="6">
                  <c:v>92.42972242797234</c:v>
                </c:pt>
                <c:pt idx="7">
                  <c:v>92.3614064233889</c:v>
                </c:pt>
                <c:pt idx="8">
                  <c:v>91.5591611763934</c:v>
                </c:pt>
                <c:pt idx="9">
                  <c:v>91.33684997333654</c:v>
                </c:pt>
                <c:pt idx="10">
                  <c:v>89.19755333649778</c:v>
                </c:pt>
                <c:pt idx="11">
                  <c:v>89.15233351620866</c:v>
                </c:pt>
                <c:pt idx="12">
                  <c:v>86.59114686417594</c:v>
                </c:pt>
                <c:pt idx="13">
                  <c:v>76.82812417881752</c:v>
                </c:pt>
                <c:pt idx="14">
                  <c:v>75.8121108586504</c:v>
                </c:pt>
                <c:pt idx="15">
                  <c:v>74.1623704533907</c:v>
                </c:pt>
                <c:pt idx="16">
                  <c:v>72.91669934552347</c:v>
                </c:pt>
                <c:pt idx="17">
                  <c:v>70.59017074237663</c:v>
                </c:pt>
                <c:pt idx="18">
                  <c:v>70.05132789754126</c:v>
                </c:pt>
                <c:pt idx="19">
                  <c:v>69.81987807460588</c:v>
                </c:pt>
                <c:pt idx="20">
                  <c:v>67.47030713351292</c:v>
                </c:pt>
                <c:pt idx="21">
                  <c:v>67.30813422267994</c:v>
                </c:pt>
                <c:pt idx="22">
                  <c:v>65.15753962370276</c:v>
                </c:pt>
                <c:pt idx="23">
                  <c:v>65.13340736399522</c:v>
                </c:pt>
                <c:pt idx="24">
                  <c:v>63.17299209249318</c:v>
                </c:pt>
                <c:pt idx="25">
                  <c:v>61.90422080690774</c:v>
                </c:pt>
                <c:pt idx="26">
                  <c:v>61.78520072509368</c:v>
                </c:pt>
                <c:pt idx="27">
                  <c:v>61.2422233443101</c:v>
                </c:pt>
                <c:pt idx="28">
                  <c:v>60.77102704248393</c:v>
                </c:pt>
                <c:pt idx="29">
                  <c:v>59.34182739354689</c:v>
                </c:pt>
                <c:pt idx="30">
                  <c:v>54.607551862219836</c:v>
                </c:pt>
                <c:pt idx="31">
                  <c:v>52.8514405033245</c:v>
                </c:pt>
                <c:pt idx="32">
                  <c:v>50.45908509986804</c:v>
                </c:pt>
                <c:pt idx="33">
                  <c:v>50.08356152273505</c:v>
                </c:pt>
                <c:pt idx="34">
                  <c:v>45.150592760119</c:v>
                </c:pt>
                <c:pt idx="35">
                  <c:v>43.227375601898565</c:v>
                </c:pt>
                <c:pt idx="36">
                  <c:v>41.03296061822921</c:v>
                </c:pt>
                <c:pt idx="37">
                  <c:v>40.442205949723466</c:v>
                </c:pt>
                <c:pt idx="38">
                  <c:v>39.33022771093156</c:v>
                </c:pt>
                <c:pt idx="39">
                  <c:v>38.99724424836002</c:v>
                </c:pt>
                <c:pt idx="40">
                  <c:v>37.55877237970005</c:v>
                </c:pt>
                <c:pt idx="41">
                  <c:v>36.69671782551947</c:v>
                </c:pt>
                <c:pt idx="42">
                  <c:v>36.48976488690511</c:v>
                </c:pt>
                <c:pt idx="43">
                  <c:v>35.541965107778466</c:v>
                </c:pt>
                <c:pt idx="44">
                  <c:v>31.332228404674243</c:v>
                </c:pt>
                <c:pt idx="45">
                  <c:v>31.146574981860937</c:v>
                </c:pt>
                <c:pt idx="46">
                  <c:v>22.816690939157162</c:v>
                </c:pt>
                <c:pt idx="47">
                  <c:v>22.481738242887758</c:v>
                </c:pt>
                <c:pt idx="48">
                  <c:v>22.320987512544914</c:v>
                </c:pt>
                <c:pt idx="49">
                  <c:v>22.126045664636724</c:v>
                </c:pt>
                <c:pt idx="50">
                  <c:v>19.41655337154943</c:v>
                </c:pt>
                <c:pt idx="51">
                  <c:v>17.94421159055971</c:v>
                </c:pt>
                <c:pt idx="52">
                  <c:v>17.323564235921772</c:v>
                </c:pt>
                <c:pt idx="53">
                  <c:v>14.39365010554158</c:v>
                </c:pt>
                <c:pt idx="54">
                  <c:v>11.736876141942536</c:v>
                </c:pt>
                <c:pt idx="55">
                  <c:v>11.694065657314875</c:v>
                </c:pt>
                <c:pt idx="56">
                  <c:v>9.346128561973268</c:v>
                </c:pt>
                <c:pt idx="57">
                  <c:v>9.195201906561257</c:v>
                </c:pt>
                <c:pt idx="58">
                  <c:v>8.099425004915382</c:v>
                </c:pt>
                <c:pt idx="59">
                  <c:v>6.203907279397328</c:v>
                </c:pt>
                <c:pt idx="60">
                  <c:v>3.864467510427115</c:v>
                </c:pt>
                <c:pt idx="61">
                  <c:v>3.7040908259659155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出院患者四级手术比例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出院患者四级手术比例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肿瘤内科</c:v>
                </c:pt>
                <c:pt idx="2">
                  <c:v>神经外科</c:v>
                </c:pt>
                <c:pt idx="3">
                  <c:v>眼科</c:v>
                </c:pt>
                <c:pt idx="4">
                  <c:v>推拿科</c:v>
                </c:pt>
                <c:pt idx="5">
                  <c:v>重症医学科</c:v>
                </c:pt>
                <c:pt idx="6">
                  <c:v>肝胆外科</c:v>
                </c:pt>
                <c:pt idx="7">
                  <c:v>骨科</c:v>
                </c:pt>
                <c:pt idx="8">
                  <c:v>风湿病科</c:v>
                </c:pt>
                <c:pt idx="9">
                  <c:v>脾胃病科</c:v>
                </c:pt>
                <c:pt idx="10">
                  <c:v>肛肠科</c:v>
                </c:pt>
                <c:pt idx="11">
                  <c:v>皮肤科</c:v>
                </c:pt>
                <c:pt idx="12">
                  <c:v>肾病科</c:v>
                </c:pt>
                <c:pt idx="13">
                  <c:v>泌尿外科</c:v>
                </c:pt>
                <c:pt idx="14">
                  <c:v>心病三科</c:v>
                </c:pt>
                <c:pt idx="15">
                  <c:v>呼吸内科</c:v>
                </c:pt>
                <c:pt idx="16">
                  <c:v>医院</c:v>
                </c:pt>
                <c:pt idx="17">
                  <c:v>脑病一科</c:v>
                </c:pt>
                <c:pt idx="18">
                  <c:v>肾脏内科</c:v>
                </c:pt>
                <c:pt idx="19">
                  <c:v>妇二科</c:v>
                </c:pt>
                <c:pt idx="20">
                  <c:v>小儿推拿科</c:v>
                </c:pt>
                <c:pt idx="21">
                  <c:v>美容皮肤科</c:v>
                </c:pt>
                <c:pt idx="22">
                  <c:v>儿科</c:v>
                </c:pt>
                <c:pt idx="23">
                  <c:v>心病二科</c:v>
                </c:pt>
                <c:pt idx="24">
                  <c:v>东区重症医学科</c:v>
                </c:pt>
                <c:pt idx="25">
                  <c:v>内分泌科</c:v>
                </c:pt>
                <c:pt idx="26">
                  <c:v>治未病中心</c:v>
                </c:pt>
                <c:pt idx="27">
                  <c:v>东区肾病科</c:v>
                </c:pt>
                <c:pt idx="28">
                  <c:v>男科</c:v>
                </c:pt>
                <c:pt idx="29">
                  <c:v>妇科妇二科合并</c:v>
                </c:pt>
                <c:pt idx="30">
                  <c:v>耳鼻喉科</c:v>
                </c:pt>
                <c:pt idx="31">
                  <c:v>普通外科</c:v>
                </c:pt>
                <c:pt idx="32">
                  <c:v>心病四科</c:v>
                </c:pt>
                <c:pt idx="33">
                  <c:v>消化内科</c:v>
                </c:pt>
                <c:pt idx="34">
                  <c:v>中医经典科</c:v>
                </c:pt>
                <c:pt idx="35">
                  <c:v>脾胃科消化科合并</c:v>
                </c:pt>
                <c:pt idx="36">
                  <c:v>神经内科</c:v>
                </c:pt>
                <c:pt idx="37">
                  <c:v>康复科</c:v>
                </c:pt>
                <c:pt idx="38">
                  <c:v>肝病科</c:v>
                </c:pt>
                <c:pt idx="39">
                  <c:v>周围血管科</c:v>
                </c:pt>
                <c:pt idx="40">
                  <c:v>身心医学科</c:v>
                </c:pt>
                <c:pt idx="41">
                  <c:v>显微骨科</c:v>
                </c:pt>
                <c:pt idx="42">
                  <c:v>关节骨科</c:v>
                </c:pt>
                <c:pt idx="43">
                  <c:v>针灸科</c:v>
                </c:pt>
                <c:pt idx="44">
                  <c:v>微创骨科</c:v>
                </c:pt>
                <c:pt idx="45">
                  <c:v>创伤骨科</c:v>
                </c:pt>
                <c:pt idx="46">
                  <c:v>西区重症医学科</c:v>
                </c:pt>
                <c:pt idx="47">
                  <c:v>口腔科</c:v>
                </c:pt>
                <c:pt idx="48">
                  <c:v>脑病二科</c:v>
                </c:pt>
                <c:pt idx="49">
                  <c:v>妇科</c:v>
                </c:pt>
                <c:pt idx="50">
                  <c:v>血液科</c:v>
                </c:pt>
                <c:pt idx="51">
                  <c:v>小儿骨科</c:v>
                </c:pt>
                <c:pt idx="52">
                  <c:v>胸外科</c:v>
                </c:pt>
                <c:pt idx="53">
                  <c:v>运动损伤骨科</c:v>
                </c:pt>
                <c:pt idx="54">
                  <c:v>中医外治中心</c:v>
                </c:pt>
                <c:pt idx="55">
                  <c:v>心血管内科</c:v>
                </c:pt>
                <c:pt idx="56">
                  <c:v>脑病三科</c:v>
                </c:pt>
                <c:pt idx="57">
                  <c:v>产科</c:v>
                </c:pt>
                <c:pt idx="58">
                  <c:v>老年医学科</c:v>
                </c:pt>
                <c:pt idx="59">
                  <c:v>脊柱骨科</c:v>
                </c:pt>
                <c:pt idx="60">
                  <c:v>乳腺甲状腺外科</c:v>
                </c:pt>
                <c:pt idx="61">
                  <c:v>综合内科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96.6788293313183</c:v>
                </c:pt>
                <c:pt idx="2">
                  <c:v>95.00665993616316</c:v>
                </c:pt>
                <c:pt idx="3">
                  <c:v>91.28385439886118</c:v>
                </c:pt>
                <c:pt idx="4">
                  <c:v>91.1083241397075</c:v>
                </c:pt>
                <c:pt idx="5">
                  <c:v>88.36790288874359</c:v>
                </c:pt>
                <c:pt idx="6">
                  <c:v>85.38374361701406</c:v>
                </c:pt>
                <c:pt idx="7">
                  <c:v>84.28433857345709</c:v>
                </c:pt>
                <c:pt idx="8">
                  <c:v>82.06402870026517</c:v>
                </c:pt>
                <c:pt idx="9">
                  <c:v>81.22859354861036</c:v>
                </c:pt>
                <c:pt idx="10">
                  <c:v>80.06346350665957</c:v>
                </c:pt>
                <c:pt idx="11">
                  <c:v>79.85828405014858</c:v>
                </c:pt>
                <c:pt idx="12">
                  <c:v>70.43811220517473</c:v>
                </c:pt>
                <c:pt idx="13">
                  <c:v>67.03846252981661</c:v>
                </c:pt>
                <c:pt idx="14">
                  <c:v>64.6774143907467</c:v>
                </c:pt>
                <c:pt idx="15">
                  <c:v>63.82321349985561</c:v>
                </c:pt>
                <c:pt idx="16">
                  <c:v>63.57239992618327</c:v>
                </c:pt>
                <c:pt idx="17">
                  <c:v>63.53830971409466</c:v>
                </c:pt>
                <c:pt idx="18">
                  <c:v>63.478441327507895</c:v>
                </c:pt>
                <c:pt idx="19">
                  <c:v>62.8648061597397</c:v>
                </c:pt>
                <c:pt idx="20">
                  <c:v>61.86924499959566</c:v>
                </c:pt>
                <c:pt idx="21">
                  <c:v>61.14641666648331</c:v>
                </c:pt>
                <c:pt idx="22">
                  <c:v>58.55435940321808</c:v>
                </c:pt>
                <c:pt idx="23">
                  <c:v>58.26893569686703</c:v>
                </c:pt>
                <c:pt idx="24">
                  <c:v>55.9436487092206</c:v>
                </c:pt>
                <c:pt idx="25">
                  <c:v>55.63090839017374</c:v>
                </c:pt>
                <c:pt idx="26">
                  <c:v>50.94564394894917</c:v>
                </c:pt>
                <c:pt idx="27">
                  <c:v>47.479110251547844</c:v>
                </c:pt>
                <c:pt idx="28">
                  <c:v>45.66769632479244</c:v>
                </c:pt>
                <c:pt idx="29">
                  <c:v>45.558509943430536</c:v>
                </c:pt>
                <c:pt idx="30">
                  <c:v>43.92617292318412</c:v>
                </c:pt>
                <c:pt idx="31">
                  <c:v>43.75575648659245</c:v>
                </c:pt>
                <c:pt idx="32">
                  <c:v>43.596434164150615</c:v>
                </c:pt>
                <c:pt idx="33">
                  <c:v>41.88347845918785</c:v>
                </c:pt>
                <c:pt idx="34">
                  <c:v>40.590605506018846</c:v>
                </c:pt>
                <c:pt idx="35">
                  <c:v>40.24422040561985</c:v>
                </c:pt>
                <c:pt idx="36">
                  <c:v>38.70913489701344</c:v>
                </c:pt>
                <c:pt idx="37">
                  <c:v>38.02413039178351</c:v>
                </c:pt>
                <c:pt idx="38">
                  <c:v>37.78466111480007</c:v>
                </c:pt>
                <c:pt idx="39">
                  <c:v>36.726858006933824</c:v>
                </c:pt>
                <c:pt idx="40">
                  <c:v>34.792651161711085</c:v>
                </c:pt>
                <c:pt idx="41">
                  <c:v>33.110461309119124</c:v>
                </c:pt>
                <c:pt idx="42">
                  <c:v>32.945093837913205</c:v>
                </c:pt>
                <c:pt idx="43">
                  <c:v>27.28898479011834</c:v>
                </c:pt>
                <c:pt idx="44">
                  <c:v>27.282874001685826</c:v>
                </c:pt>
                <c:pt idx="45">
                  <c:v>27.14152867232198</c:v>
                </c:pt>
                <c:pt idx="46">
                  <c:v>23.387610115018436</c:v>
                </c:pt>
                <c:pt idx="47">
                  <c:v>21.478609550981215</c:v>
                </c:pt>
                <c:pt idx="48">
                  <c:v>19.865418741285445</c:v>
                </c:pt>
                <c:pt idx="49">
                  <c:v>16.232768307693952</c:v>
                </c:pt>
                <c:pt idx="50">
                  <c:v>15.742181318396117</c:v>
                </c:pt>
                <c:pt idx="51">
                  <c:v>14.60927065173399</c:v>
                </c:pt>
                <c:pt idx="52">
                  <c:v>13.734467417457271</c:v>
                </c:pt>
                <c:pt idx="53">
                  <c:v>13.450852660279626</c:v>
                </c:pt>
                <c:pt idx="54">
                  <c:v>13.025647349936001</c:v>
                </c:pt>
                <c:pt idx="55">
                  <c:v>11.226298183232787</c:v>
                </c:pt>
                <c:pt idx="56">
                  <c:v>11.131281363322854</c:v>
                </c:pt>
                <c:pt idx="57">
                  <c:v>11.016938461686992</c:v>
                </c:pt>
                <c:pt idx="58">
                  <c:v>10.710887277117783</c:v>
                </c:pt>
                <c:pt idx="59">
                  <c:v>9.761434793503959</c:v>
                </c:pt>
                <c:pt idx="60">
                  <c:v>4.26131101605448</c:v>
                </c:pt>
                <c:pt idx="61">
                  <c:v>0.5720274789404658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神经内科</c:v>
                </c:pt>
                <c:pt idx="2">
                  <c:v>妇二科</c:v>
                </c:pt>
                <c:pt idx="3">
                  <c:v>血液科</c:v>
                </c:pt>
                <c:pt idx="4">
                  <c:v>乳腺甲状腺外科</c:v>
                </c:pt>
                <c:pt idx="5">
                  <c:v>显微骨科</c:v>
                </c:pt>
                <c:pt idx="6">
                  <c:v>呼吸内科</c:v>
                </c:pt>
                <c:pt idx="7">
                  <c:v>身心医学科</c:v>
                </c:pt>
                <c:pt idx="8">
                  <c:v>妇科</c:v>
                </c:pt>
                <c:pt idx="9">
                  <c:v>关节骨科</c:v>
                </c:pt>
                <c:pt idx="10">
                  <c:v>东区肾病科</c:v>
                </c:pt>
                <c:pt idx="11">
                  <c:v>骨科</c:v>
                </c:pt>
                <c:pt idx="12">
                  <c:v>脾胃科消化科合并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老年医学科</c:v>
                </c:pt>
                <c:pt idx="16">
                  <c:v>医院</c:v>
                </c:pt>
                <c:pt idx="17">
                  <c:v>神经外科</c:v>
                </c:pt>
                <c:pt idx="18">
                  <c:v>心病二科</c:v>
                </c:pt>
                <c:pt idx="19">
                  <c:v>脑病一科</c:v>
                </c:pt>
                <c:pt idx="20">
                  <c:v>心病一科</c:v>
                </c:pt>
                <c:pt idx="21">
                  <c:v>小儿推拿科</c:v>
                </c:pt>
                <c:pt idx="22">
                  <c:v>胸外科</c:v>
                </c:pt>
                <c:pt idx="23">
                  <c:v>内分泌科</c:v>
                </c:pt>
                <c:pt idx="24">
                  <c:v>泌尿外科</c:v>
                </c:pt>
                <c:pt idx="25">
                  <c:v>脑病二科</c:v>
                </c:pt>
                <c:pt idx="26">
                  <c:v>心病四科</c:v>
                </c:pt>
                <c:pt idx="27">
                  <c:v>心病三科</c:v>
                </c:pt>
                <c:pt idx="28">
                  <c:v>肾脏内科</c:v>
                </c:pt>
                <c:pt idx="29">
                  <c:v>口腔科</c:v>
                </c:pt>
                <c:pt idx="30">
                  <c:v>脾胃病科</c:v>
                </c:pt>
                <c:pt idx="31">
                  <c:v>综合内科</c:v>
                </c:pt>
                <c:pt idx="32">
                  <c:v>治未病中心</c:v>
                </c:pt>
                <c:pt idx="33">
                  <c:v>脑病三科</c:v>
                </c:pt>
                <c:pt idx="34">
                  <c:v>重症医学科</c:v>
                </c:pt>
                <c:pt idx="35">
                  <c:v>产科</c:v>
                </c:pt>
                <c:pt idx="36">
                  <c:v>小儿骨科</c:v>
                </c:pt>
                <c:pt idx="37">
                  <c:v>儿科</c:v>
                </c:pt>
                <c:pt idx="38">
                  <c:v>妇科妇二科合并</c:v>
                </c:pt>
                <c:pt idx="39">
                  <c:v>皮肤科</c:v>
                </c:pt>
                <c:pt idx="40">
                  <c:v>运动损伤骨科</c:v>
                </c:pt>
                <c:pt idx="41">
                  <c:v>风湿病科</c:v>
                </c:pt>
                <c:pt idx="42">
                  <c:v>针灸科</c:v>
                </c:pt>
                <c:pt idx="43">
                  <c:v>耳鼻喉科</c:v>
                </c:pt>
                <c:pt idx="44">
                  <c:v>康复科</c:v>
                </c:pt>
                <c:pt idx="45">
                  <c:v>创伤骨科</c:v>
                </c:pt>
                <c:pt idx="46">
                  <c:v>消化内科</c:v>
                </c:pt>
                <c:pt idx="47">
                  <c:v>美容皮肤科</c:v>
                </c:pt>
                <c:pt idx="48">
                  <c:v>肝病科</c:v>
                </c:pt>
                <c:pt idx="49">
                  <c:v>西区重症医学科</c:v>
                </c:pt>
                <c:pt idx="50">
                  <c:v>东区重症医学科</c:v>
                </c:pt>
                <c:pt idx="51">
                  <c:v>脊柱骨科</c:v>
                </c:pt>
                <c:pt idx="52">
                  <c:v>推拿科</c:v>
                </c:pt>
                <c:pt idx="53">
                  <c:v>肝胆外科</c:v>
                </c:pt>
                <c:pt idx="54">
                  <c:v>男科</c:v>
                </c:pt>
                <c:pt idx="55">
                  <c:v>普通外科</c:v>
                </c:pt>
                <c:pt idx="56">
                  <c:v>眼科</c:v>
                </c:pt>
                <c:pt idx="57">
                  <c:v>中医外治中心</c:v>
                </c:pt>
                <c:pt idx="58">
                  <c:v>周围血管科</c:v>
                </c:pt>
                <c:pt idx="59">
                  <c:v>肿瘤内科</c:v>
                </c:pt>
                <c:pt idx="60">
                  <c:v>肛肠科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99.64790934960679</c:v>
                </c:pt>
                <c:pt idx="2">
                  <c:v>98.96866190699338</c:v>
                </c:pt>
                <c:pt idx="3">
                  <c:v>98.61446714708758</c:v>
                </c:pt>
                <c:pt idx="4">
                  <c:v>97.46616270313024</c:v>
                </c:pt>
                <c:pt idx="5">
                  <c:v>90.51881392515831</c:v>
                </c:pt>
                <c:pt idx="6">
                  <c:v>87.46247340422853</c:v>
                </c:pt>
                <c:pt idx="7">
                  <c:v>86.70575856805394</c:v>
                </c:pt>
                <c:pt idx="8">
                  <c:v>86.24387892178582</c:v>
                </c:pt>
                <c:pt idx="9">
                  <c:v>84.99858748092316</c:v>
                </c:pt>
                <c:pt idx="10">
                  <c:v>84.74758817347518</c:v>
                </c:pt>
                <c:pt idx="11">
                  <c:v>84.41195846859425</c:v>
                </c:pt>
                <c:pt idx="12">
                  <c:v>82.65280658078943</c:v>
                </c:pt>
                <c:pt idx="13">
                  <c:v>81.3898976652714</c:v>
                </c:pt>
                <c:pt idx="14">
                  <c:v>80.4937514947722</c:v>
                </c:pt>
                <c:pt idx="15">
                  <c:v>78.74500380800613</c:v>
                </c:pt>
                <c:pt idx="16">
                  <c:v>77.40688716449287</c:v>
                </c:pt>
                <c:pt idx="17">
                  <c:v>77.1948547877236</c:v>
                </c:pt>
                <c:pt idx="18">
                  <c:v>76.06752292042695</c:v>
                </c:pt>
                <c:pt idx="19">
                  <c:v>73.52493918204821</c:v>
                </c:pt>
                <c:pt idx="20">
                  <c:v>71.89093596422828</c:v>
                </c:pt>
                <c:pt idx="21">
                  <c:v>70.91062764997471</c:v>
                </c:pt>
                <c:pt idx="22">
                  <c:v>66.8709782146391</c:v>
                </c:pt>
                <c:pt idx="23">
                  <c:v>64.85425055041563</c:v>
                </c:pt>
                <c:pt idx="24">
                  <c:v>62.17812017762567</c:v>
                </c:pt>
                <c:pt idx="25">
                  <c:v>58.655882719555805</c:v>
                </c:pt>
                <c:pt idx="26">
                  <c:v>58.43665754611869</c:v>
                </c:pt>
                <c:pt idx="27">
                  <c:v>58.42192166222139</c:v>
                </c:pt>
                <c:pt idx="28">
                  <c:v>58.259535104697505</c:v>
                </c:pt>
                <c:pt idx="29">
                  <c:v>58.004694403295886</c:v>
                </c:pt>
                <c:pt idx="30">
                  <c:v>55.61927161440655</c:v>
                </c:pt>
                <c:pt idx="31">
                  <c:v>52.437198680544725</c:v>
                </c:pt>
                <c:pt idx="32">
                  <c:v>50.94978636549508</c:v>
                </c:pt>
                <c:pt idx="33">
                  <c:v>48.29578697430683</c:v>
                </c:pt>
                <c:pt idx="34">
                  <c:v>45.74777206436218</c:v>
                </c:pt>
                <c:pt idx="35">
                  <c:v>40.02531441540772</c:v>
                </c:pt>
                <c:pt idx="36">
                  <c:v>37.2581942678479</c:v>
                </c:pt>
                <c:pt idx="37">
                  <c:v>36.84790021967135</c:v>
                </c:pt>
                <c:pt idx="38">
                  <c:v>36.8477320783456</c:v>
                </c:pt>
                <c:pt idx="39">
                  <c:v>36.754047430872674</c:v>
                </c:pt>
                <c:pt idx="40">
                  <c:v>34.48534114629387</c:v>
                </c:pt>
                <c:pt idx="41">
                  <c:v>33.99628267359514</c:v>
                </c:pt>
                <c:pt idx="42">
                  <c:v>29.741056973763637</c:v>
                </c:pt>
                <c:pt idx="43">
                  <c:v>23.507994910739452</c:v>
                </c:pt>
                <c:pt idx="44">
                  <c:v>22.105871776444534</c:v>
                </c:pt>
                <c:pt idx="45">
                  <c:v>22.079977425422218</c:v>
                </c:pt>
                <c:pt idx="46">
                  <c:v>15.515585188023376</c:v>
                </c:pt>
                <c:pt idx="47">
                  <c:v>13.84256790169498</c:v>
                </c:pt>
                <c:pt idx="48">
                  <c:v>8.812550409639085</c:v>
                </c:pt>
                <c:pt idx="49">
                  <c:v>8.791294690409176</c:v>
                </c:pt>
                <c:pt idx="50">
                  <c:v>7.113769459823219</c:v>
                </c:pt>
                <c:pt idx="51">
                  <c:v>6.882545438742077</c:v>
                </c:pt>
                <c:pt idx="52">
                  <c:v>6.8374372335210065</c:v>
                </c:pt>
                <c:pt idx="53">
                  <c:v>5.868790514940707</c:v>
                </c:pt>
                <c:pt idx="54">
                  <c:v>5.657391226750873</c:v>
                </c:pt>
                <c:pt idx="55">
                  <c:v>5.448919186264895</c:v>
                </c:pt>
                <c:pt idx="56">
                  <c:v>4.174956008609924</c:v>
                </c:pt>
                <c:pt idx="57">
                  <c:v>3.627476070381866</c:v>
                </c:pt>
                <c:pt idx="58">
                  <c:v>3.319454977886523</c:v>
                </c:pt>
                <c:pt idx="59">
                  <c:v>2.0003047309187014</c:v>
                </c:pt>
                <c:pt idx="60">
                  <c:v>1.6727673574132116</c:v>
                </c:pt>
                <c:pt idx="61">
                  <c:v>0.20576751166829593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出院患者微创手术占比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出院患者微创手术占比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神经内科</c:v>
                </c:pt>
                <c:pt idx="2">
                  <c:v>妇二科</c:v>
                </c:pt>
                <c:pt idx="3">
                  <c:v>血液科</c:v>
                </c:pt>
                <c:pt idx="4">
                  <c:v>乳腺甲状腺外科</c:v>
                </c:pt>
                <c:pt idx="5">
                  <c:v>显微骨科</c:v>
                </c:pt>
                <c:pt idx="6">
                  <c:v>呼吸内科</c:v>
                </c:pt>
                <c:pt idx="7">
                  <c:v>身心医学科</c:v>
                </c:pt>
                <c:pt idx="8">
                  <c:v>妇科</c:v>
                </c:pt>
                <c:pt idx="9">
                  <c:v>关节骨科</c:v>
                </c:pt>
                <c:pt idx="10">
                  <c:v>东区肾病科</c:v>
                </c:pt>
                <c:pt idx="11">
                  <c:v>骨科</c:v>
                </c:pt>
                <c:pt idx="12">
                  <c:v>脾胃科消化科合并</c:v>
                </c:pt>
                <c:pt idx="13">
                  <c:v>肾病科</c:v>
                </c:pt>
                <c:pt idx="14">
                  <c:v>心血管内科</c:v>
                </c:pt>
                <c:pt idx="15">
                  <c:v>老年医学科</c:v>
                </c:pt>
                <c:pt idx="16">
                  <c:v>医院</c:v>
                </c:pt>
                <c:pt idx="17">
                  <c:v>神经外科</c:v>
                </c:pt>
                <c:pt idx="18">
                  <c:v>心病二科</c:v>
                </c:pt>
                <c:pt idx="19">
                  <c:v>脑病一科</c:v>
                </c:pt>
                <c:pt idx="20">
                  <c:v>心病一科</c:v>
                </c:pt>
                <c:pt idx="21">
                  <c:v>小儿推拿科</c:v>
                </c:pt>
                <c:pt idx="22">
                  <c:v>胸外科</c:v>
                </c:pt>
                <c:pt idx="23">
                  <c:v>内分泌科</c:v>
                </c:pt>
                <c:pt idx="24">
                  <c:v>泌尿外科</c:v>
                </c:pt>
                <c:pt idx="25">
                  <c:v>脑病二科</c:v>
                </c:pt>
                <c:pt idx="26">
                  <c:v>心病四科</c:v>
                </c:pt>
                <c:pt idx="27">
                  <c:v>心病三科</c:v>
                </c:pt>
                <c:pt idx="28">
                  <c:v>肾脏内科</c:v>
                </c:pt>
                <c:pt idx="29">
                  <c:v>口腔科</c:v>
                </c:pt>
                <c:pt idx="30">
                  <c:v>脾胃病科</c:v>
                </c:pt>
                <c:pt idx="31">
                  <c:v>综合内科</c:v>
                </c:pt>
                <c:pt idx="32">
                  <c:v>治未病中心</c:v>
                </c:pt>
                <c:pt idx="33">
                  <c:v>脑病三科</c:v>
                </c:pt>
                <c:pt idx="34">
                  <c:v>重症医学科</c:v>
                </c:pt>
                <c:pt idx="35">
                  <c:v>产科</c:v>
                </c:pt>
                <c:pt idx="36">
                  <c:v>小儿骨科</c:v>
                </c:pt>
                <c:pt idx="37">
                  <c:v>儿科</c:v>
                </c:pt>
                <c:pt idx="38">
                  <c:v>妇科妇二科合并</c:v>
                </c:pt>
                <c:pt idx="39">
                  <c:v>皮肤科</c:v>
                </c:pt>
                <c:pt idx="40">
                  <c:v>运动损伤骨科</c:v>
                </c:pt>
                <c:pt idx="41">
                  <c:v>风湿病科</c:v>
                </c:pt>
                <c:pt idx="42">
                  <c:v>针灸科</c:v>
                </c:pt>
                <c:pt idx="43">
                  <c:v>耳鼻喉科</c:v>
                </c:pt>
                <c:pt idx="44">
                  <c:v>康复科</c:v>
                </c:pt>
                <c:pt idx="45">
                  <c:v>创伤骨科</c:v>
                </c:pt>
                <c:pt idx="46">
                  <c:v>消化内科</c:v>
                </c:pt>
                <c:pt idx="47">
                  <c:v>美容皮肤科</c:v>
                </c:pt>
                <c:pt idx="48">
                  <c:v>肝病科</c:v>
                </c:pt>
                <c:pt idx="49">
                  <c:v>西区重症医学科</c:v>
                </c:pt>
                <c:pt idx="50">
                  <c:v>东区重症医学科</c:v>
                </c:pt>
                <c:pt idx="51">
                  <c:v>脊柱骨科</c:v>
                </c:pt>
                <c:pt idx="52">
                  <c:v>推拿科</c:v>
                </c:pt>
                <c:pt idx="53">
                  <c:v>肝胆外科</c:v>
                </c:pt>
                <c:pt idx="54">
                  <c:v>男科</c:v>
                </c:pt>
                <c:pt idx="55">
                  <c:v>普通外科</c:v>
                </c:pt>
                <c:pt idx="56">
                  <c:v>眼科</c:v>
                </c:pt>
                <c:pt idx="57">
                  <c:v>中医外治中心</c:v>
                </c:pt>
                <c:pt idx="58">
                  <c:v>周围血管科</c:v>
                </c:pt>
                <c:pt idx="59">
                  <c:v>肿瘤内科</c:v>
                </c:pt>
                <c:pt idx="60">
                  <c:v>肛肠科</c:v>
                </c:pt>
                <c:pt idx="61">
                  <c:v>微创骨科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99.64790934960679</c:v>
                </c:pt>
                <c:pt idx="2">
                  <c:v>98.96866190699338</c:v>
                </c:pt>
                <c:pt idx="3">
                  <c:v>98.61446714708758</c:v>
                </c:pt>
                <c:pt idx="4">
                  <c:v>97.46616270313024</c:v>
                </c:pt>
                <c:pt idx="5">
                  <c:v>90.51881392515831</c:v>
                </c:pt>
                <c:pt idx="6">
                  <c:v>87.46247340422853</c:v>
                </c:pt>
                <c:pt idx="7">
                  <c:v>86.70575856805394</c:v>
                </c:pt>
                <c:pt idx="8">
                  <c:v>86.24387892178582</c:v>
                </c:pt>
                <c:pt idx="9">
                  <c:v>84.99858748092316</c:v>
                </c:pt>
                <c:pt idx="10">
                  <c:v>84.74758817347518</c:v>
                </c:pt>
                <c:pt idx="11">
                  <c:v>84.41195846859425</c:v>
                </c:pt>
                <c:pt idx="12">
                  <c:v>82.65280658078943</c:v>
                </c:pt>
                <c:pt idx="13">
                  <c:v>81.3898976652714</c:v>
                </c:pt>
                <c:pt idx="14">
                  <c:v>80.4937514947722</c:v>
                </c:pt>
                <c:pt idx="15">
                  <c:v>78.74500380800613</c:v>
                </c:pt>
                <c:pt idx="16">
                  <c:v>77.40688716449287</c:v>
                </c:pt>
                <c:pt idx="17">
                  <c:v>77.1948547877236</c:v>
                </c:pt>
                <c:pt idx="18">
                  <c:v>76.06752292042695</c:v>
                </c:pt>
                <c:pt idx="19">
                  <c:v>73.52493918204821</c:v>
                </c:pt>
                <c:pt idx="20">
                  <c:v>71.89093596422828</c:v>
                </c:pt>
                <c:pt idx="21">
                  <c:v>70.91062764997471</c:v>
                </c:pt>
                <c:pt idx="22">
                  <c:v>66.8709782146391</c:v>
                </c:pt>
                <c:pt idx="23">
                  <c:v>64.85425055041563</c:v>
                </c:pt>
                <c:pt idx="24">
                  <c:v>62.17812017762567</c:v>
                </c:pt>
                <c:pt idx="25">
                  <c:v>58.655882719555805</c:v>
                </c:pt>
                <c:pt idx="26">
                  <c:v>58.43665754611869</c:v>
                </c:pt>
                <c:pt idx="27">
                  <c:v>58.42192166222139</c:v>
                </c:pt>
                <c:pt idx="28">
                  <c:v>58.259535104697505</c:v>
                </c:pt>
                <c:pt idx="29">
                  <c:v>58.004694403295886</c:v>
                </c:pt>
                <c:pt idx="30">
                  <c:v>55.61927161440655</c:v>
                </c:pt>
                <c:pt idx="31">
                  <c:v>52.437198680544725</c:v>
                </c:pt>
                <c:pt idx="32">
                  <c:v>50.94978636549508</c:v>
                </c:pt>
                <c:pt idx="33">
                  <c:v>48.29578697430683</c:v>
                </c:pt>
                <c:pt idx="34">
                  <c:v>45.74777206436218</c:v>
                </c:pt>
                <c:pt idx="35">
                  <c:v>40.02531441540772</c:v>
                </c:pt>
                <c:pt idx="36">
                  <c:v>37.2581942678479</c:v>
                </c:pt>
                <c:pt idx="37">
                  <c:v>36.84790021967135</c:v>
                </c:pt>
                <c:pt idx="38">
                  <c:v>36.8477320783456</c:v>
                </c:pt>
                <c:pt idx="39">
                  <c:v>36.754047430872674</c:v>
                </c:pt>
                <c:pt idx="40">
                  <c:v>34.48534114629387</c:v>
                </c:pt>
                <c:pt idx="41">
                  <c:v>33.99628267359514</c:v>
                </c:pt>
                <c:pt idx="42">
                  <c:v>29.741056973763637</c:v>
                </c:pt>
                <c:pt idx="43">
                  <c:v>23.507994910739452</c:v>
                </c:pt>
                <c:pt idx="44">
                  <c:v>22.105871776444534</c:v>
                </c:pt>
                <c:pt idx="45">
                  <c:v>22.079977425422218</c:v>
                </c:pt>
                <c:pt idx="46">
                  <c:v>15.515585188023376</c:v>
                </c:pt>
                <c:pt idx="47">
                  <c:v>13.84256790169498</c:v>
                </c:pt>
                <c:pt idx="48">
                  <c:v>8.812550409639085</c:v>
                </c:pt>
                <c:pt idx="49">
                  <c:v>8.791294690409176</c:v>
                </c:pt>
                <c:pt idx="50">
                  <c:v>7.113769459823219</c:v>
                </c:pt>
                <c:pt idx="51">
                  <c:v>6.882545438742077</c:v>
                </c:pt>
                <c:pt idx="52">
                  <c:v>6.8374372335210065</c:v>
                </c:pt>
                <c:pt idx="53">
                  <c:v>5.868790514940707</c:v>
                </c:pt>
                <c:pt idx="54">
                  <c:v>5.657391226750873</c:v>
                </c:pt>
                <c:pt idx="55">
                  <c:v>5.448919186264895</c:v>
                </c:pt>
                <c:pt idx="56">
                  <c:v>4.174956008609924</c:v>
                </c:pt>
                <c:pt idx="57">
                  <c:v>3.627476070381866</c:v>
                </c:pt>
                <c:pt idx="58">
                  <c:v>3.319454977886523</c:v>
                </c:pt>
                <c:pt idx="59">
                  <c:v>2.0003047309187014</c:v>
                </c:pt>
                <c:pt idx="60">
                  <c:v>1.6727673574132116</c:v>
                </c:pt>
                <c:pt idx="61">
                  <c:v>0.20576751166829593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周围血管科</c:v>
                </c:pt>
                <c:pt idx="2">
                  <c:v>脾胃科消化科合并</c:v>
                </c:pt>
                <c:pt idx="3">
                  <c:v>肿瘤内科</c:v>
                </c:pt>
                <c:pt idx="4">
                  <c:v>脑病二科</c:v>
                </c:pt>
                <c:pt idx="5">
                  <c:v>肝胆外科</c:v>
                </c:pt>
                <c:pt idx="6">
                  <c:v>心病四科</c:v>
                </c:pt>
                <c:pt idx="7">
                  <c:v>妇科妇二科合并</c:v>
                </c:pt>
                <c:pt idx="8">
                  <c:v>胸外科</c:v>
                </c:pt>
                <c:pt idx="9">
                  <c:v>神经内科</c:v>
                </c:pt>
                <c:pt idx="10">
                  <c:v>妇二科</c:v>
                </c:pt>
                <c:pt idx="11">
                  <c:v>心血管内科</c:v>
                </c:pt>
                <c:pt idx="12">
                  <c:v>关节骨科</c:v>
                </c:pt>
                <c:pt idx="13">
                  <c:v>西区重症医学科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儿科</c:v>
                </c:pt>
                <c:pt idx="17">
                  <c:v>产科</c:v>
                </c:pt>
                <c:pt idx="18">
                  <c:v>身心医学科</c:v>
                </c:pt>
                <c:pt idx="19">
                  <c:v>骨科</c:v>
                </c:pt>
                <c:pt idx="20">
                  <c:v>脑病三科</c:v>
                </c:pt>
                <c:pt idx="21">
                  <c:v>老年医学科</c:v>
                </c:pt>
                <c:pt idx="22">
                  <c:v>微创骨科</c:v>
                </c:pt>
                <c:pt idx="23">
                  <c:v>医院</c:v>
                </c:pt>
                <c:pt idx="24">
                  <c:v>综合内科</c:v>
                </c:pt>
                <c:pt idx="25">
                  <c:v>中医经典科</c:v>
                </c:pt>
                <c:pt idx="26">
                  <c:v>脑病一科</c:v>
                </c:pt>
                <c:pt idx="27">
                  <c:v>东区重症医学科</c:v>
                </c:pt>
                <c:pt idx="28">
                  <c:v>小儿推拿科</c:v>
                </c:pt>
                <c:pt idx="29">
                  <c:v>东区肾病科</c:v>
                </c:pt>
                <c:pt idx="30">
                  <c:v>创伤骨科</c:v>
                </c:pt>
                <c:pt idx="31">
                  <c:v>泌尿外科</c:v>
                </c:pt>
                <c:pt idx="32">
                  <c:v>肾脏内科</c:v>
                </c:pt>
                <c:pt idx="33">
                  <c:v>血液科</c:v>
                </c:pt>
                <c:pt idx="34">
                  <c:v>皮肤科</c:v>
                </c:pt>
                <c:pt idx="35">
                  <c:v>肾病科</c:v>
                </c:pt>
                <c:pt idx="36">
                  <c:v>消化内科</c:v>
                </c:pt>
                <c:pt idx="37">
                  <c:v>呼吸内科</c:v>
                </c:pt>
                <c:pt idx="38">
                  <c:v>推拿科</c:v>
                </c:pt>
                <c:pt idx="39">
                  <c:v>普通外科</c:v>
                </c:pt>
                <c:pt idx="40">
                  <c:v>内分泌科</c:v>
                </c:pt>
                <c:pt idx="41">
                  <c:v>心病三科</c:v>
                </c:pt>
                <c:pt idx="42">
                  <c:v>针灸科</c:v>
                </c:pt>
                <c:pt idx="43">
                  <c:v>心病二科</c:v>
                </c:pt>
                <c:pt idx="44">
                  <c:v>神经外科</c:v>
                </c:pt>
                <c:pt idx="45">
                  <c:v>美容皮肤科</c:v>
                </c:pt>
                <c:pt idx="46">
                  <c:v>男科</c:v>
                </c:pt>
                <c:pt idx="47">
                  <c:v>显微骨科</c:v>
                </c:pt>
                <c:pt idx="48">
                  <c:v>心病一科</c:v>
                </c:pt>
                <c:pt idx="49">
                  <c:v>重症医学科</c:v>
                </c:pt>
                <c:pt idx="50">
                  <c:v>肛肠科</c:v>
                </c:pt>
                <c:pt idx="51">
                  <c:v>脾胃病科</c:v>
                </c:pt>
                <c:pt idx="52">
                  <c:v>康复科</c:v>
                </c:pt>
                <c:pt idx="53">
                  <c:v>乳腺甲状腺外科</c:v>
                </c:pt>
                <c:pt idx="54">
                  <c:v>中医外治中心</c:v>
                </c:pt>
                <c:pt idx="55">
                  <c:v>口腔科</c:v>
                </c:pt>
                <c:pt idx="56">
                  <c:v>治未病中心</c:v>
                </c:pt>
                <c:pt idx="57">
                  <c:v>运动损伤骨科</c:v>
                </c:pt>
                <c:pt idx="58">
                  <c:v>肝病科</c:v>
                </c:pt>
                <c:pt idx="59">
                  <c:v>风湿病科</c:v>
                </c:pt>
                <c:pt idx="60">
                  <c:v>眼科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98.84854293905323</c:v>
                </c:pt>
                <c:pt idx="2">
                  <c:v>98.24099150755731</c:v>
                </c:pt>
                <c:pt idx="3">
                  <c:v>91.59700459763619</c:v>
                </c:pt>
                <c:pt idx="4">
                  <c:v>89.23080217677953</c:v>
                </c:pt>
                <c:pt idx="5">
                  <c:v>86.8033452144059</c:v>
                </c:pt>
                <c:pt idx="6">
                  <c:v>84.90056735864931</c:v>
                </c:pt>
                <c:pt idx="7">
                  <c:v>82.55126139035929</c:v>
                </c:pt>
                <c:pt idx="8">
                  <c:v>80.63384655087798</c:v>
                </c:pt>
                <c:pt idx="9">
                  <c:v>80.15823455850858</c:v>
                </c:pt>
                <c:pt idx="10">
                  <c:v>78.50956860427026</c:v>
                </c:pt>
                <c:pt idx="11">
                  <c:v>78.02557188000182</c:v>
                </c:pt>
                <c:pt idx="12">
                  <c:v>77.9203989733636</c:v>
                </c:pt>
                <c:pt idx="13">
                  <c:v>75.63235003521503</c:v>
                </c:pt>
                <c:pt idx="14">
                  <c:v>74.9481296480665</c:v>
                </c:pt>
                <c:pt idx="15">
                  <c:v>74.12455732844744</c:v>
                </c:pt>
                <c:pt idx="16">
                  <c:v>72.65902597586486</c:v>
                </c:pt>
                <c:pt idx="17">
                  <c:v>70.02822043839356</c:v>
                </c:pt>
                <c:pt idx="18">
                  <c:v>69.43869087046644</c:v>
                </c:pt>
                <c:pt idx="19">
                  <c:v>69.33324746986344</c:v>
                </c:pt>
                <c:pt idx="20">
                  <c:v>66.02286203832134</c:v>
                </c:pt>
                <c:pt idx="21">
                  <c:v>64.94056420135274</c:v>
                </c:pt>
                <c:pt idx="22">
                  <c:v>64.44647347392421</c:v>
                </c:pt>
                <c:pt idx="23">
                  <c:v>64.2480377079852</c:v>
                </c:pt>
                <c:pt idx="24">
                  <c:v>63.97900365643754</c:v>
                </c:pt>
                <c:pt idx="25">
                  <c:v>63.366712091586514</c:v>
                </c:pt>
                <c:pt idx="26">
                  <c:v>61.428149905963174</c:v>
                </c:pt>
                <c:pt idx="27">
                  <c:v>59.9424594142455</c:v>
                </c:pt>
                <c:pt idx="28">
                  <c:v>48.24098946607971</c:v>
                </c:pt>
                <c:pt idx="29">
                  <c:v>43.137973554148715</c:v>
                </c:pt>
                <c:pt idx="30">
                  <c:v>39.11935926487121</c:v>
                </c:pt>
                <c:pt idx="31">
                  <c:v>36.613128862698325</c:v>
                </c:pt>
                <c:pt idx="32">
                  <c:v>35.17156015226598</c:v>
                </c:pt>
                <c:pt idx="33">
                  <c:v>35.04912179629085</c:v>
                </c:pt>
                <c:pt idx="34">
                  <c:v>34.7432262743072</c:v>
                </c:pt>
                <c:pt idx="35">
                  <c:v>32.88111680185292</c:v>
                </c:pt>
                <c:pt idx="36">
                  <c:v>28.97209791988774</c:v>
                </c:pt>
                <c:pt idx="37">
                  <c:v>28.912330322149963</c:v>
                </c:pt>
                <c:pt idx="38">
                  <c:v>28.677597375051832</c:v>
                </c:pt>
                <c:pt idx="39">
                  <c:v>27.740016828481092</c:v>
                </c:pt>
                <c:pt idx="40">
                  <c:v>25.745132564416547</c:v>
                </c:pt>
                <c:pt idx="41">
                  <c:v>22.78373652041412</c:v>
                </c:pt>
                <c:pt idx="42">
                  <c:v>20.84808123057221</c:v>
                </c:pt>
                <c:pt idx="43">
                  <c:v>19.64962559385961</c:v>
                </c:pt>
                <c:pt idx="44">
                  <c:v>19.104030996132956</c:v>
                </c:pt>
                <c:pt idx="45">
                  <c:v>16.422191988273486</c:v>
                </c:pt>
                <c:pt idx="46">
                  <c:v>15.747985303961954</c:v>
                </c:pt>
                <c:pt idx="47">
                  <c:v>15.686773314294086</c:v>
                </c:pt>
                <c:pt idx="48">
                  <c:v>15.181040744559326</c:v>
                </c:pt>
                <c:pt idx="49">
                  <c:v>14.99003171845463</c:v>
                </c:pt>
                <c:pt idx="50">
                  <c:v>14.783467080626496</c:v>
                </c:pt>
                <c:pt idx="51">
                  <c:v>14.457459732813371</c:v>
                </c:pt>
                <c:pt idx="52">
                  <c:v>14.312821687765616</c:v>
                </c:pt>
                <c:pt idx="53">
                  <c:v>12.21418321342073</c:v>
                </c:pt>
                <c:pt idx="54">
                  <c:v>11.735881695864443</c:v>
                </c:pt>
                <c:pt idx="55">
                  <c:v>11.481294304146942</c:v>
                </c:pt>
                <c:pt idx="56">
                  <c:v>10.887519095344395</c:v>
                </c:pt>
                <c:pt idx="57">
                  <c:v>10.1198569250719</c:v>
                </c:pt>
                <c:pt idx="58">
                  <c:v>7.762482842442545</c:v>
                </c:pt>
                <c:pt idx="59">
                  <c:v>6.729621862466019</c:v>
                </c:pt>
                <c:pt idx="60">
                  <c:v>3.2314967598515563</c:v>
                </c:pt>
                <c:pt idx="61">
                  <c:v>1.1550440545501492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产科</c:v>
                </c:pt>
                <c:pt idx="2">
                  <c:v>心病一科</c:v>
                </c:pt>
                <c:pt idx="3">
                  <c:v>小儿推拿科</c:v>
                </c:pt>
                <c:pt idx="4">
                  <c:v>东区肾病科</c:v>
                </c:pt>
                <c:pt idx="5">
                  <c:v>微创骨科</c:v>
                </c:pt>
                <c:pt idx="6">
                  <c:v>内分泌科</c:v>
                </c:pt>
                <c:pt idx="7">
                  <c:v>运动损伤骨科</c:v>
                </c:pt>
                <c:pt idx="8">
                  <c:v>肾脏内科</c:v>
                </c:pt>
                <c:pt idx="9">
                  <c:v>普通外科</c:v>
                </c:pt>
                <c:pt idx="10">
                  <c:v>妇科</c:v>
                </c:pt>
                <c:pt idx="11">
                  <c:v>心病三科</c:v>
                </c:pt>
                <c:pt idx="12">
                  <c:v>肝病科</c:v>
                </c:pt>
                <c:pt idx="13">
                  <c:v>神经外科</c:v>
                </c:pt>
                <c:pt idx="14">
                  <c:v>推拿科</c:v>
                </c:pt>
                <c:pt idx="15">
                  <c:v>关节骨科</c:v>
                </c:pt>
                <c:pt idx="16">
                  <c:v>呼吸内科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妇二科</c:v>
                </c:pt>
                <c:pt idx="20">
                  <c:v>儿科</c:v>
                </c:pt>
                <c:pt idx="21">
                  <c:v>重症医学科</c:v>
                </c:pt>
                <c:pt idx="22">
                  <c:v>脑病一科</c:v>
                </c:pt>
                <c:pt idx="23">
                  <c:v>肾病科</c:v>
                </c:pt>
                <c:pt idx="24">
                  <c:v>康复科</c:v>
                </c:pt>
                <c:pt idx="25">
                  <c:v>心病四科</c:v>
                </c:pt>
                <c:pt idx="26">
                  <c:v>针灸科</c:v>
                </c:pt>
                <c:pt idx="27">
                  <c:v>综合内科</c:v>
                </c:pt>
                <c:pt idx="28">
                  <c:v>泌尿外科</c:v>
                </c:pt>
                <c:pt idx="29">
                  <c:v>治未病中心</c:v>
                </c:pt>
                <c:pt idx="30">
                  <c:v>肿瘤内科</c:v>
                </c:pt>
                <c:pt idx="31">
                  <c:v>心血管内科</c:v>
                </c:pt>
                <c:pt idx="32">
                  <c:v>中医经典科</c:v>
                </c:pt>
                <c:pt idx="33">
                  <c:v>胸外科</c:v>
                </c:pt>
                <c:pt idx="34">
                  <c:v>妇科妇二科合并</c:v>
                </c:pt>
                <c:pt idx="35">
                  <c:v>脾胃科消化科合并</c:v>
                </c:pt>
                <c:pt idx="36">
                  <c:v>风湿病科</c:v>
                </c:pt>
                <c:pt idx="37">
                  <c:v>医院</c:v>
                </c:pt>
                <c:pt idx="38">
                  <c:v>脊柱骨科</c:v>
                </c:pt>
                <c:pt idx="39">
                  <c:v>显微骨科</c:v>
                </c:pt>
                <c:pt idx="40">
                  <c:v>骨科</c:v>
                </c:pt>
                <c:pt idx="41">
                  <c:v>男科</c:v>
                </c:pt>
                <c:pt idx="42">
                  <c:v>美容皮肤科</c:v>
                </c:pt>
                <c:pt idx="43">
                  <c:v>皮肤科</c:v>
                </c:pt>
                <c:pt idx="44">
                  <c:v>脑病二科</c:v>
                </c:pt>
                <c:pt idx="45">
                  <c:v>脾胃病科</c:v>
                </c:pt>
                <c:pt idx="46">
                  <c:v>中医外治中心</c:v>
                </c:pt>
                <c:pt idx="47">
                  <c:v>心病二科</c:v>
                </c:pt>
                <c:pt idx="48">
                  <c:v>口腔科</c:v>
                </c:pt>
                <c:pt idx="49">
                  <c:v>血液科</c:v>
                </c:pt>
                <c:pt idx="50">
                  <c:v>消化内科</c:v>
                </c:pt>
                <c:pt idx="51">
                  <c:v>神经内科</c:v>
                </c:pt>
                <c:pt idx="52">
                  <c:v>小儿骨科</c:v>
                </c:pt>
                <c:pt idx="53">
                  <c:v>创伤骨科</c:v>
                </c:pt>
                <c:pt idx="54">
                  <c:v>肛肠科</c:v>
                </c:pt>
                <c:pt idx="55">
                  <c:v>耳鼻喉科</c:v>
                </c:pt>
                <c:pt idx="56">
                  <c:v>脑病三科</c:v>
                </c:pt>
                <c:pt idx="57">
                  <c:v>西区重症医学科</c:v>
                </c:pt>
                <c:pt idx="58">
                  <c:v>身心医学科</c:v>
                </c:pt>
                <c:pt idx="59">
                  <c:v>眼科</c:v>
                </c:pt>
                <c:pt idx="60">
                  <c:v>老年医学科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87.47867874971392</c:v>
                </c:pt>
                <c:pt idx="2">
                  <c:v>70.47551675916021</c:v>
                </c:pt>
                <c:pt idx="3">
                  <c:v>26.75338160366799</c:v>
                </c:pt>
                <c:pt idx="4">
                  <c:v>26.344909275954933</c:v>
                </c:pt>
                <c:pt idx="5">
                  <c:v>20.91178083716929</c:v>
                </c:pt>
                <c:pt idx="6">
                  <c:v>18.994760968282723</c:v>
                </c:pt>
                <c:pt idx="7">
                  <c:v>16.66934857910589</c:v>
                </c:pt>
                <c:pt idx="8">
                  <c:v>15.768092214777084</c:v>
                </c:pt>
                <c:pt idx="9">
                  <c:v>13.075148150805118</c:v>
                </c:pt>
                <c:pt idx="10">
                  <c:v>8.85528457741291</c:v>
                </c:pt>
                <c:pt idx="11">
                  <c:v>7.576978823212506</c:v>
                </c:pt>
                <c:pt idx="12">
                  <c:v>6.900745836142364</c:v>
                </c:pt>
                <c:pt idx="13">
                  <c:v>3.824759897016001</c:v>
                </c:pt>
                <c:pt idx="14">
                  <c:v>3.6410719625216044</c:v>
                </c:pt>
                <c:pt idx="15">
                  <c:v>3.1573632418532487</c:v>
                </c:pt>
                <c:pt idx="16">
                  <c:v>2.7736144586579825</c:v>
                </c:pt>
                <c:pt idx="17">
                  <c:v>2.673687079112635</c:v>
                </c:pt>
                <c:pt idx="18">
                  <c:v>2.5728801345684222</c:v>
                </c:pt>
                <c:pt idx="19">
                  <c:v>2.4331772890598455</c:v>
                </c:pt>
                <c:pt idx="20">
                  <c:v>2.400411756824525</c:v>
                </c:pt>
                <c:pt idx="21">
                  <c:v>2.380247530459151</c:v>
                </c:pt>
                <c:pt idx="22">
                  <c:v>2.238485828633331</c:v>
                </c:pt>
                <c:pt idx="23">
                  <c:v>2.141175437009024</c:v>
                </c:pt>
                <c:pt idx="24">
                  <c:v>2.0222051329451216</c:v>
                </c:pt>
                <c:pt idx="25">
                  <c:v>1.8172879812357658</c:v>
                </c:pt>
                <c:pt idx="26">
                  <c:v>1.650235961591385</c:v>
                </c:pt>
                <c:pt idx="27">
                  <c:v>1.5995422264250636</c:v>
                </c:pt>
                <c:pt idx="28">
                  <c:v>1.4555810760418955</c:v>
                </c:pt>
                <c:pt idx="29">
                  <c:v>1.4122843045139513</c:v>
                </c:pt>
                <c:pt idx="30">
                  <c:v>1.2751332623554845</c:v>
                </c:pt>
                <c:pt idx="31">
                  <c:v>1.2496487982253723</c:v>
                </c:pt>
                <c:pt idx="32">
                  <c:v>1.2210149701461446</c:v>
                </c:pt>
                <c:pt idx="33">
                  <c:v>1.2055424919915718</c:v>
                </c:pt>
                <c:pt idx="34">
                  <c:v>1.1232862747583507</c:v>
                </c:pt>
                <c:pt idx="35">
                  <c:v>1.1063380508451448</c:v>
                </c:pt>
                <c:pt idx="36">
                  <c:v>1.0911675457761005</c:v>
                </c:pt>
                <c:pt idx="37">
                  <c:v>1.0605747404714938</c:v>
                </c:pt>
                <c:pt idx="38">
                  <c:v>1.0343593208326958</c:v>
                </c:pt>
                <c:pt idx="39">
                  <c:v>1.0304326413630827</c:v>
                </c:pt>
                <c:pt idx="40">
                  <c:v>0.9899947533422858</c:v>
                </c:pt>
                <c:pt idx="41">
                  <c:v>0.959253953288069</c:v>
                </c:pt>
                <c:pt idx="42">
                  <c:v>0.9426105043355477</c:v>
                </c:pt>
                <c:pt idx="43">
                  <c:v>0.9327843327871798</c:v>
                </c:pt>
                <c:pt idx="44">
                  <c:v>0.9304955752556131</c:v>
                </c:pt>
                <c:pt idx="45">
                  <c:v>0.8964064306140284</c:v>
                </c:pt>
                <c:pt idx="46">
                  <c:v>0.8817646211549373</c:v>
                </c:pt>
                <c:pt idx="47">
                  <c:v>0.8534190827313197</c:v>
                </c:pt>
                <c:pt idx="48">
                  <c:v>0.8426237189249215</c:v>
                </c:pt>
                <c:pt idx="49">
                  <c:v>0.839683901649976</c:v>
                </c:pt>
                <c:pt idx="50">
                  <c:v>0.7826568920474032</c:v>
                </c:pt>
                <c:pt idx="51">
                  <c:v>0.7734958039912349</c:v>
                </c:pt>
                <c:pt idx="52">
                  <c:v>0.7719562789345864</c:v>
                </c:pt>
                <c:pt idx="53">
                  <c:v>0.7428620666376782</c:v>
                </c:pt>
                <c:pt idx="54">
                  <c:v>0.7069117148051403</c:v>
                </c:pt>
                <c:pt idx="55">
                  <c:v>0.6995241806069684</c:v>
                </c:pt>
                <c:pt idx="56">
                  <c:v>0.6934228369471739</c:v>
                </c:pt>
                <c:pt idx="57">
                  <c:v>0.6931528041791101</c:v>
                </c:pt>
                <c:pt idx="58">
                  <c:v>0.6799912708225363</c:v>
                </c:pt>
                <c:pt idx="59">
                  <c:v>0.6723569549031382</c:v>
                </c:pt>
                <c:pt idx="60">
                  <c:v>0.6457120318851609</c:v>
                </c:pt>
                <c:pt idx="61">
                  <c:v>0.640385492058749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心病三科</c:v>
                </c:pt>
                <c:pt idx="2">
                  <c:v>东区重症医学科</c:v>
                </c:pt>
                <c:pt idx="3">
                  <c:v>肾病科</c:v>
                </c:pt>
                <c:pt idx="4">
                  <c:v>脑病一科</c:v>
                </c:pt>
                <c:pt idx="5">
                  <c:v>骨科</c:v>
                </c:pt>
                <c:pt idx="6">
                  <c:v>小儿推拿科</c:v>
                </c:pt>
                <c:pt idx="7">
                  <c:v>肛肠科</c:v>
                </c:pt>
                <c:pt idx="8">
                  <c:v>小儿骨科</c:v>
                </c:pt>
                <c:pt idx="9">
                  <c:v>康复科</c:v>
                </c:pt>
                <c:pt idx="10">
                  <c:v>神经内科</c:v>
                </c:pt>
                <c:pt idx="11">
                  <c:v>美容皮肤科</c:v>
                </c:pt>
                <c:pt idx="12">
                  <c:v>皮肤科</c:v>
                </c:pt>
                <c:pt idx="13">
                  <c:v>中医外治中心</c:v>
                </c:pt>
                <c:pt idx="14">
                  <c:v>脑病三科</c:v>
                </c:pt>
                <c:pt idx="15">
                  <c:v>妇科</c:v>
                </c:pt>
                <c:pt idx="16">
                  <c:v>肝胆外科</c:v>
                </c:pt>
                <c:pt idx="17">
                  <c:v>产科</c:v>
                </c:pt>
                <c:pt idx="18">
                  <c:v>妇科妇二科合并</c:v>
                </c:pt>
                <c:pt idx="19">
                  <c:v>耳鼻喉科</c:v>
                </c:pt>
                <c:pt idx="20">
                  <c:v>心血管内科</c:v>
                </c:pt>
                <c:pt idx="21">
                  <c:v>消化内科</c:v>
                </c:pt>
                <c:pt idx="22">
                  <c:v>身心医学科</c:v>
                </c:pt>
                <c:pt idx="23">
                  <c:v>妇二科</c:v>
                </c:pt>
                <c:pt idx="24">
                  <c:v>关节骨科</c:v>
                </c:pt>
                <c:pt idx="25">
                  <c:v>心病四科</c:v>
                </c:pt>
                <c:pt idx="26">
                  <c:v>微创骨科</c:v>
                </c:pt>
                <c:pt idx="27">
                  <c:v>脾胃病科</c:v>
                </c:pt>
                <c:pt idx="28">
                  <c:v>西区重症医学科</c:v>
                </c:pt>
                <c:pt idx="29">
                  <c:v>血液科</c:v>
                </c:pt>
                <c:pt idx="30">
                  <c:v>运动损伤骨科</c:v>
                </c:pt>
                <c:pt idx="31">
                  <c:v>眼科</c:v>
                </c:pt>
                <c:pt idx="32">
                  <c:v>针灸科</c:v>
                </c:pt>
                <c:pt idx="33">
                  <c:v>脑病二科</c:v>
                </c:pt>
                <c:pt idx="34">
                  <c:v>内分泌科</c:v>
                </c:pt>
                <c:pt idx="35">
                  <c:v>乳腺甲状腺外科</c:v>
                </c:pt>
                <c:pt idx="36">
                  <c:v>呼吸内科</c:v>
                </c:pt>
                <c:pt idx="37">
                  <c:v>老年医学科</c:v>
                </c:pt>
                <c:pt idx="38">
                  <c:v>显微骨科</c:v>
                </c:pt>
                <c:pt idx="39">
                  <c:v>重症医学科</c:v>
                </c:pt>
                <c:pt idx="40">
                  <c:v>胸外科</c:v>
                </c:pt>
                <c:pt idx="41">
                  <c:v>脾胃科消化科合并</c:v>
                </c:pt>
                <c:pt idx="42">
                  <c:v>中医经典科</c:v>
                </c:pt>
                <c:pt idx="43">
                  <c:v>东区肾病科</c:v>
                </c:pt>
                <c:pt idx="44">
                  <c:v>推拿科</c:v>
                </c:pt>
                <c:pt idx="45">
                  <c:v>泌尿外科</c:v>
                </c:pt>
                <c:pt idx="46">
                  <c:v>创伤骨科</c:v>
                </c:pt>
                <c:pt idx="47">
                  <c:v>心病二科</c:v>
                </c:pt>
                <c:pt idx="48">
                  <c:v>医院</c:v>
                </c:pt>
                <c:pt idx="49">
                  <c:v>周围血管科</c:v>
                </c:pt>
                <c:pt idx="50">
                  <c:v>普通外科</c:v>
                </c:pt>
                <c:pt idx="51">
                  <c:v>男科</c:v>
                </c:pt>
                <c:pt idx="52">
                  <c:v>口腔科</c:v>
                </c:pt>
                <c:pt idx="53">
                  <c:v>肝病科</c:v>
                </c:pt>
                <c:pt idx="54">
                  <c:v>肾脏内科</c:v>
                </c:pt>
                <c:pt idx="55">
                  <c:v>脊柱骨科</c:v>
                </c:pt>
                <c:pt idx="56">
                  <c:v>风湿病科</c:v>
                </c:pt>
                <c:pt idx="57">
                  <c:v>儿科</c:v>
                </c:pt>
                <c:pt idx="58">
                  <c:v>心病一科</c:v>
                </c:pt>
                <c:pt idx="59">
                  <c:v>治未病中心</c:v>
                </c:pt>
                <c:pt idx="60">
                  <c:v>神经外科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79.21133777098746</c:v>
                </c:pt>
                <c:pt idx="2">
                  <c:v>38.07456694646538</c:v>
                </c:pt>
                <c:pt idx="3">
                  <c:v>33.079197068630144</c:v>
                </c:pt>
                <c:pt idx="4">
                  <c:v>32.10931911350535</c:v>
                </c:pt>
                <c:pt idx="5">
                  <c:v>29.15736700870456</c:v>
                </c:pt>
                <c:pt idx="6">
                  <c:v>27.38081582824971</c:v>
                </c:pt>
                <c:pt idx="7">
                  <c:v>19.579552935676745</c:v>
                </c:pt>
                <c:pt idx="8">
                  <c:v>19.220469697567005</c:v>
                </c:pt>
                <c:pt idx="9">
                  <c:v>16.753061473008263</c:v>
                </c:pt>
                <c:pt idx="10">
                  <c:v>16.540727176221264</c:v>
                </c:pt>
                <c:pt idx="11">
                  <c:v>15.825670352962002</c:v>
                </c:pt>
                <c:pt idx="12">
                  <c:v>14.083695296296147</c:v>
                </c:pt>
                <c:pt idx="13">
                  <c:v>11.22857169732629</c:v>
                </c:pt>
                <c:pt idx="14">
                  <c:v>10.179294231277868</c:v>
                </c:pt>
                <c:pt idx="15">
                  <c:v>9.994119732292367</c:v>
                </c:pt>
                <c:pt idx="16">
                  <c:v>9.472593931194385</c:v>
                </c:pt>
                <c:pt idx="17">
                  <c:v>7.911175711095631</c:v>
                </c:pt>
                <c:pt idx="18">
                  <c:v>7.241704664995792</c:v>
                </c:pt>
                <c:pt idx="19">
                  <c:v>5.901801739111509</c:v>
                </c:pt>
                <c:pt idx="20">
                  <c:v>5.342341624790479</c:v>
                </c:pt>
                <c:pt idx="21">
                  <c:v>5.261680993428542</c:v>
                </c:pt>
                <c:pt idx="22">
                  <c:v>4.997022657503852</c:v>
                </c:pt>
                <c:pt idx="23">
                  <c:v>4.656076183115239</c:v>
                </c:pt>
                <c:pt idx="24">
                  <c:v>4.493647545499566</c:v>
                </c:pt>
                <c:pt idx="25">
                  <c:v>4.269006647821337</c:v>
                </c:pt>
                <c:pt idx="26">
                  <c:v>3.710158747258129</c:v>
                </c:pt>
                <c:pt idx="27">
                  <c:v>3.1636614986341236</c:v>
                </c:pt>
                <c:pt idx="28">
                  <c:v>3.0672272122522495</c:v>
                </c:pt>
                <c:pt idx="29">
                  <c:v>3.0331185249399195</c:v>
                </c:pt>
                <c:pt idx="30">
                  <c:v>3.01527848035565</c:v>
                </c:pt>
                <c:pt idx="31">
                  <c:v>2.960231053818674</c:v>
                </c:pt>
                <c:pt idx="32">
                  <c:v>2.8303999821889643</c:v>
                </c:pt>
                <c:pt idx="33">
                  <c:v>2.7751310309368153</c:v>
                </c:pt>
                <c:pt idx="34">
                  <c:v>2.657526677358091</c:v>
                </c:pt>
                <c:pt idx="35">
                  <c:v>2.521773848367206</c:v>
                </c:pt>
                <c:pt idx="36">
                  <c:v>2.5152425976087103</c:v>
                </c:pt>
                <c:pt idx="37">
                  <c:v>2.4131134859082333</c:v>
                </c:pt>
                <c:pt idx="38">
                  <c:v>2.320031282878619</c:v>
                </c:pt>
                <c:pt idx="39">
                  <c:v>2.2912911236190525</c:v>
                </c:pt>
                <c:pt idx="40">
                  <c:v>2.2845436981562397</c:v>
                </c:pt>
                <c:pt idx="41">
                  <c:v>2.2760581396490664</c:v>
                </c:pt>
                <c:pt idx="42">
                  <c:v>2.2293958580085116</c:v>
                </c:pt>
                <c:pt idx="43">
                  <c:v>2.2079760925107488</c:v>
                </c:pt>
                <c:pt idx="44">
                  <c:v>2.191666454278594</c:v>
                </c:pt>
                <c:pt idx="45">
                  <c:v>2.1556848511288074</c:v>
                </c:pt>
                <c:pt idx="46">
                  <c:v>2.1504907124727013</c:v>
                </c:pt>
                <c:pt idx="47">
                  <c:v>2.145668252915156</c:v>
                </c:pt>
                <c:pt idx="48">
                  <c:v>2.1056715239914254</c:v>
                </c:pt>
                <c:pt idx="49">
                  <c:v>2.0782830317907246</c:v>
                </c:pt>
                <c:pt idx="50">
                  <c:v>1.9908792262244672</c:v>
                </c:pt>
                <c:pt idx="51">
                  <c:v>1.9171423294156702</c:v>
                </c:pt>
                <c:pt idx="52">
                  <c:v>1.8769870081537825</c:v>
                </c:pt>
                <c:pt idx="53">
                  <c:v>1.8039630521662988</c:v>
                </c:pt>
                <c:pt idx="54">
                  <c:v>1.7991046200471978</c:v>
                </c:pt>
                <c:pt idx="55">
                  <c:v>1.7961272263036698</c:v>
                </c:pt>
                <c:pt idx="56">
                  <c:v>1.7394390203232855</c:v>
                </c:pt>
                <c:pt idx="57">
                  <c:v>1.6964521637759824</c:v>
                </c:pt>
                <c:pt idx="58">
                  <c:v>1.692528280966654</c:v>
                </c:pt>
                <c:pt idx="59">
                  <c:v>1.6896935954962662</c:v>
                </c:pt>
                <c:pt idx="60">
                  <c:v>1.6101266789713116</c:v>
                </c:pt>
                <c:pt idx="61">
                  <c:v>1.5617456473290066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心血管内科</c:v>
                </c:pt>
                <c:pt idx="2">
                  <c:v>西区重症医学科</c:v>
                </c:pt>
                <c:pt idx="3">
                  <c:v>眼科</c:v>
                </c:pt>
                <c:pt idx="4">
                  <c:v>美容皮肤科</c:v>
                </c:pt>
                <c:pt idx="5">
                  <c:v>肿瘤内科</c:v>
                </c:pt>
                <c:pt idx="6">
                  <c:v>血液科</c:v>
                </c:pt>
                <c:pt idx="7">
                  <c:v>神经外科</c:v>
                </c:pt>
                <c:pt idx="8">
                  <c:v>东区重症医学科</c:v>
                </c:pt>
                <c:pt idx="9">
                  <c:v>老年医学科</c:v>
                </c:pt>
                <c:pt idx="10">
                  <c:v>神经内科</c:v>
                </c:pt>
                <c:pt idx="11">
                  <c:v>产科</c:v>
                </c:pt>
                <c:pt idx="12">
                  <c:v>消化内科</c:v>
                </c:pt>
                <c:pt idx="13">
                  <c:v>耳鼻喉科</c:v>
                </c:pt>
                <c:pt idx="14">
                  <c:v>内分泌科</c:v>
                </c:pt>
                <c:pt idx="15">
                  <c:v>周围血管科</c:v>
                </c:pt>
                <c:pt idx="16">
                  <c:v>肛肠科</c:v>
                </c:pt>
                <c:pt idx="17">
                  <c:v>综合内科</c:v>
                </c:pt>
                <c:pt idx="18">
                  <c:v>小儿骨科</c:v>
                </c:pt>
                <c:pt idx="19">
                  <c:v>中医经典科</c:v>
                </c:pt>
                <c:pt idx="20">
                  <c:v>重症医学科</c:v>
                </c:pt>
                <c:pt idx="21">
                  <c:v>东区肾病科</c:v>
                </c:pt>
                <c:pt idx="22">
                  <c:v>泌尿外科</c:v>
                </c:pt>
                <c:pt idx="23">
                  <c:v>康复科</c:v>
                </c:pt>
                <c:pt idx="24">
                  <c:v>中医外治中心</c:v>
                </c:pt>
                <c:pt idx="25">
                  <c:v>儿科</c:v>
                </c:pt>
                <c:pt idx="26">
                  <c:v>脊柱骨科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心病四科</c:v>
                </c:pt>
                <c:pt idx="30">
                  <c:v>运动损伤骨科</c:v>
                </c:pt>
                <c:pt idx="31">
                  <c:v>治未病中心</c:v>
                </c:pt>
                <c:pt idx="32">
                  <c:v>小儿推拿科</c:v>
                </c:pt>
                <c:pt idx="33">
                  <c:v>脾胃科消化科合并</c:v>
                </c:pt>
                <c:pt idx="34">
                  <c:v>肝病科</c:v>
                </c:pt>
                <c:pt idx="35">
                  <c:v>乳腺甲状腺外科</c:v>
                </c:pt>
                <c:pt idx="36">
                  <c:v>胸外科</c:v>
                </c:pt>
                <c:pt idx="37">
                  <c:v>针灸科</c:v>
                </c:pt>
                <c:pt idx="38">
                  <c:v>身心医学科</c:v>
                </c:pt>
                <c:pt idx="39">
                  <c:v>脑病二科</c:v>
                </c:pt>
                <c:pt idx="40">
                  <c:v>妇科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脑病三科</c:v>
                </c:pt>
                <c:pt idx="44">
                  <c:v>微创骨科</c:v>
                </c:pt>
                <c:pt idx="45">
                  <c:v>脾胃病科</c:v>
                </c:pt>
                <c:pt idx="46">
                  <c:v>妇二科</c:v>
                </c:pt>
                <c:pt idx="47">
                  <c:v>推拿科</c:v>
                </c:pt>
                <c:pt idx="48">
                  <c:v>骨科</c:v>
                </c:pt>
                <c:pt idx="49">
                  <c:v>心病二科</c:v>
                </c:pt>
                <c:pt idx="50">
                  <c:v>脑病一科</c:v>
                </c:pt>
                <c:pt idx="51">
                  <c:v>心病一科</c:v>
                </c:pt>
                <c:pt idx="52">
                  <c:v>皮肤科</c:v>
                </c:pt>
                <c:pt idx="53">
                  <c:v>肾脏内科</c:v>
                </c:pt>
                <c:pt idx="54">
                  <c:v>风湿病科</c:v>
                </c:pt>
                <c:pt idx="55">
                  <c:v>肝胆外科</c:v>
                </c:pt>
                <c:pt idx="56">
                  <c:v>口腔科</c:v>
                </c:pt>
                <c:pt idx="57">
                  <c:v>创伤骨科</c:v>
                </c:pt>
                <c:pt idx="58">
                  <c:v>妇科妇二科合并</c:v>
                </c:pt>
                <c:pt idx="59">
                  <c:v>肾病科</c:v>
                </c:pt>
                <c:pt idx="60">
                  <c:v>男科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99.82531675456651</c:v>
                </c:pt>
                <c:pt idx="2">
                  <c:v>99.32914897516117</c:v>
                </c:pt>
                <c:pt idx="3">
                  <c:v>90.72218806328236</c:v>
                </c:pt>
                <c:pt idx="4">
                  <c:v>90.11072494151627</c:v>
                </c:pt>
                <c:pt idx="5">
                  <c:v>87.13190654917052</c:v>
                </c:pt>
                <c:pt idx="6">
                  <c:v>85.2809801351319</c:v>
                </c:pt>
                <c:pt idx="7">
                  <c:v>83.15178565858763</c:v>
                </c:pt>
                <c:pt idx="8">
                  <c:v>82.26638287905666</c:v>
                </c:pt>
                <c:pt idx="9">
                  <c:v>81.2484868198005</c:v>
                </c:pt>
                <c:pt idx="10">
                  <c:v>79.666332256862</c:v>
                </c:pt>
                <c:pt idx="11">
                  <c:v>78.57577526593747</c:v>
                </c:pt>
                <c:pt idx="12">
                  <c:v>75.20414178584298</c:v>
                </c:pt>
                <c:pt idx="13">
                  <c:v>74.50441764623552</c:v>
                </c:pt>
                <c:pt idx="14">
                  <c:v>72.80808031598602</c:v>
                </c:pt>
                <c:pt idx="15">
                  <c:v>68.85670537874012</c:v>
                </c:pt>
                <c:pt idx="16">
                  <c:v>68.6852645332783</c:v>
                </c:pt>
                <c:pt idx="17">
                  <c:v>65.03740582733558</c:v>
                </c:pt>
                <c:pt idx="18">
                  <c:v>64.33874875656485</c:v>
                </c:pt>
                <c:pt idx="19">
                  <c:v>60.30590204854076</c:v>
                </c:pt>
                <c:pt idx="20">
                  <c:v>57.703247504617735</c:v>
                </c:pt>
                <c:pt idx="21">
                  <c:v>56.09632833231369</c:v>
                </c:pt>
                <c:pt idx="22">
                  <c:v>55.930849817859524</c:v>
                </c:pt>
                <c:pt idx="23">
                  <c:v>54.8508832162335</c:v>
                </c:pt>
                <c:pt idx="24">
                  <c:v>54.47648069722305</c:v>
                </c:pt>
                <c:pt idx="25">
                  <c:v>53.96598846317868</c:v>
                </c:pt>
                <c:pt idx="26">
                  <c:v>51.497916636080625</c:v>
                </c:pt>
                <c:pt idx="27">
                  <c:v>51.31212076539687</c:v>
                </c:pt>
                <c:pt idx="28">
                  <c:v>47.00833792517553</c:v>
                </c:pt>
                <c:pt idx="29">
                  <c:v>46.25560936992006</c:v>
                </c:pt>
                <c:pt idx="30">
                  <c:v>40.64980463079149</c:v>
                </c:pt>
                <c:pt idx="31">
                  <c:v>39.177900025957136</c:v>
                </c:pt>
                <c:pt idx="32">
                  <c:v>38.983700107955976</c:v>
                </c:pt>
                <c:pt idx="33">
                  <c:v>38.692372941671636</c:v>
                </c:pt>
                <c:pt idx="34">
                  <c:v>36.0767949963796</c:v>
                </c:pt>
                <c:pt idx="35">
                  <c:v>35.86021553489059</c:v>
                </c:pt>
                <c:pt idx="36">
                  <c:v>32.912149820485475</c:v>
                </c:pt>
                <c:pt idx="37">
                  <c:v>31.837320295949212</c:v>
                </c:pt>
                <c:pt idx="38">
                  <c:v>30.602778826395927</c:v>
                </c:pt>
                <c:pt idx="39">
                  <c:v>30.495516970993112</c:v>
                </c:pt>
                <c:pt idx="40">
                  <c:v>30.439017233518463</c:v>
                </c:pt>
                <c:pt idx="41">
                  <c:v>29.7354270995191</c:v>
                </c:pt>
                <c:pt idx="42">
                  <c:v>28.268676473307647</c:v>
                </c:pt>
                <c:pt idx="43">
                  <c:v>22.80476209304592</c:v>
                </c:pt>
                <c:pt idx="44">
                  <c:v>22.155073108154443</c:v>
                </c:pt>
                <c:pt idx="45">
                  <c:v>21.38982855285943</c:v>
                </c:pt>
                <c:pt idx="46">
                  <c:v>20.435929271132988</c:v>
                </c:pt>
                <c:pt idx="47">
                  <c:v>20.13611701123609</c:v>
                </c:pt>
                <c:pt idx="48">
                  <c:v>18.35544628007851</c:v>
                </c:pt>
                <c:pt idx="49">
                  <c:v>17.00292591867368</c:v>
                </c:pt>
                <c:pt idx="50">
                  <c:v>15.189772180386715</c:v>
                </c:pt>
                <c:pt idx="51">
                  <c:v>14.82118625472648</c:v>
                </c:pt>
                <c:pt idx="52">
                  <c:v>14.754843344000601</c:v>
                </c:pt>
                <c:pt idx="53">
                  <c:v>14.134502899747377</c:v>
                </c:pt>
                <c:pt idx="54">
                  <c:v>11.544958071585405</c:v>
                </c:pt>
                <c:pt idx="55">
                  <c:v>8.972258949432069</c:v>
                </c:pt>
                <c:pt idx="56">
                  <c:v>7.729388467715464</c:v>
                </c:pt>
                <c:pt idx="57">
                  <c:v>7.447342018901705</c:v>
                </c:pt>
                <c:pt idx="58">
                  <c:v>5.330991667710912</c:v>
                </c:pt>
                <c:pt idx="59">
                  <c:v>2.4176508522590323</c:v>
                </c:pt>
                <c:pt idx="60">
                  <c:v>0.7596274590055658</c:v>
                </c:pt>
                <c:pt idx="61">
                  <c:v>0.012910292359941417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儿科</c:v>
                </c:pt>
                <c:pt idx="2">
                  <c:v>妇二科</c:v>
                </c:pt>
                <c:pt idx="3">
                  <c:v>妇科妇二科合并</c:v>
                </c:pt>
                <c:pt idx="4">
                  <c:v>运动损伤骨科</c:v>
                </c:pt>
                <c:pt idx="5">
                  <c:v>心病三科</c:v>
                </c:pt>
                <c:pt idx="6">
                  <c:v>产科</c:v>
                </c:pt>
                <c:pt idx="7">
                  <c:v>创伤骨科</c:v>
                </c:pt>
                <c:pt idx="8">
                  <c:v>肾病科</c:v>
                </c:pt>
                <c:pt idx="9">
                  <c:v>胸外科</c:v>
                </c:pt>
                <c:pt idx="10">
                  <c:v>脾胃病科</c:v>
                </c:pt>
                <c:pt idx="11">
                  <c:v>东区肾病科</c:v>
                </c:pt>
                <c:pt idx="12">
                  <c:v>内分泌科</c:v>
                </c:pt>
                <c:pt idx="13">
                  <c:v>微创骨科</c:v>
                </c:pt>
                <c:pt idx="14">
                  <c:v>美容皮肤科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康复科</c:v>
                </c:pt>
                <c:pt idx="18">
                  <c:v>耳鼻喉科</c:v>
                </c:pt>
                <c:pt idx="19">
                  <c:v>男科</c:v>
                </c:pt>
                <c:pt idx="20">
                  <c:v>风湿病科</c:v>
                </c:pt>
                <c:pt idx="21">
                  <c:v>普通外科</c:v>
                </c:pt>
                <c:pt idx="22">
                  <c:v>推拿科</c:v>
                </c:pt>
                <c:pt idx="23">
                  <c:v>小儿骨科</c:v>
                </c:pt>
                <c:pt idx="24">
                  <c:v>脊柱骨科</c:v>
                </c:pt>
                <c:pt idx="25">
                  <c:v>口腔科</c:v>
                </c:pt>
                <c:pt idx="26">
                  <c:v>综合内科</c:v>
                </c:pt>
                <c:pt idx="27">
                  <c:v>皮肤科</c:v>
                </c:pt>
                <c:pt idx="28">
                  <c:v>妇科</c:v>
                </c:pt>
                <c:pt idx="29">
                  <c:v>心病二科</c:v>
                </c:pt>
                <c:pt idx="30">
                  <c:v>血液科</c:v>
                </c:pt>
                <c:pt idx="31">
                  <c:v>老年医学科</c:v>
                </c:pt>
                <c:pt idx="32">
                  <c:v>脑病二科</c:v>
                </c:pt>
                <c:pt idx="33">
                  <c:v>心病四科</c:v>
                </c:pt>
                <c:pt idx="34">
                  <c:v>显微骨科</c:v>
                </c:pt>
                <c:pt idx="35">
                  <c:v>脾胃科消化科合并</c:v>
                </c:pt>
                <c:pt idx="36">
                  <c:v>泌尿外科</c:v>
                </c:pt>
                <c:pt idx="37">
                  <c:v>呼吸内科</c:v>
                </c:pt>
                <c:pt idx="38">
                  <c:v>小儿推拿科</c:v>
                </c:pt>
                <c:pt idx="39">
                  <c:v>关节骨科</c:v>
                </c:pt>
                <c:pt idx="40">
                  <c:v>心血管内科</c:v>
                </c:pt>
                <c:pt idx="41">
                  <c:v>重症医学科</c:v>
                </c:pt>
                <c:pt idx="42">
                  <c:v>肝胆外科</c:v>
                </c:pt>
                <c:pt idx="43">
                  <c:v>中医外治中心</c:v>
                </c:pt>
                <c:pt idx="44">
                  <c:v>心病一科</c:v>
                </c:pt>
                <c:pt idx="45">
                  <c:v>身心医学科</c:v>
                </c:pt>
                <c:pt idx="46">
                  <c:v>神经外科</c:v>
                </c:pt>
                <c:pt idx="47">
                  <c:v>脑病三科</c:v>
                </c:pt>
                <c:pt idx="48">
                  <c:v>乳腺甲状腺外科</c:v>
                </c:pt>
                <c:pt idx="49">
                  <c:v>眼科</c:v>
                </c:pt>
                <c:pt idx="50">
                  <c:v>肾脏内科</c:v>
                </c:pt>
                <c:pt idx="51">
                  <c:v>骨科</c:v>
                </c:pt>
                <c:pt idx="52">
                  <c:v>周围血管科</c:v>
                </c:pt>
                <c:pt idx="53">
                  <c:v>神经内科</c:v>
                </c:pt>
                <c:pt idx="54">
                  <c:v>西区重症医学科</c:v>
                </c:pt>
                <c:pt idx="55">
                  <c:v>中医经典科</c:v>
                </c:pt>
                <c:pt idx="56">
                  <c:v>肝病科</c:v>
                </c:pt>
                <c:pt idx="57">
                  <c:v>治未病中心</c:v>
                </c:pt>
                <c:pt idx="58">
                  <c:v>针灸科</c:v>
                </c:pt>
                <c:pt idx="59">
                  <c:v>消化内科</c:v>
                </c:pt>
                <c:pt idx="60">
                  <c:v>肛肠科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99.73008518800962</c:v>
                </c:pt>
                <c:pt idx="2">
                  <c:v>99.07273793354707</c:v>
                </c:pt>
                <c:pt idx="3">
                  <c:v>98.52688656421503</c:v>
                </c:pt>
                <c:pt idx="4">
                  <c:v>97.59440563098185</c:v>
                </c:pt>
                <c:pt idx="5">
                  <c:v>96.29250820915054</c:v>
                </c:pt>
                <c:pt idx="6">
                  <c:v>94.11676220460498</c:v>
                </c:pt>
                <c:pt idx="7">
                  <c:v>91.21395503488709</c:v>
                </c:pt>
                <c:pt idx="8">
                  <c:v>90.47356547627099</c:v>
                </c:pt>
                <c:pt idx="9">
                  <c:v>90.1637843439988</c:v>
                </c:pt>
                <c:pt idx="10">
                  <c:v>88.0230972842443</c:v>
                </c:pt>
                <c:pt idx="11">
                  <c:v>87.142969006715</c:v>
                </c:pt>
                <c:pt idx="12">
                  <c:v>83.33420122366005</c:v>
                </c:pt>
                <c:pt idx="13">
                  <c:v>77.19756909112719</c:v>
                </c:pt>
                <c:pt idx="14">
                  <c:v>75.60710501315769</c:v>
                </c:pt>
                <c:pt idx="15">
                  <c:v>73.91795328109228</c:v>
                </c:pt>
                <c:pt idx="16">
                  <c:v>72.61220750613685</c:v>
                </c:pt>
                <c:pt idx="17">
                  <c:v>71.7628518299959</c:v>
                </c:pt>
                <c:pt idx="18">
                  <c:v>71.55831903269244</c:v>
                </c:pt>
                <c:pt idx="19">
                  <c:v>69.39474743331174</c:v>
                </c:pt>
                <c:pt idx="20">
                  <c:v>67.82711027028338</c:v>
                </c:pt>
                <c:pt idx="21">
                  <c:v>66.82450587451224</c:v>
                </c:pt>
                <c:pt idx="22">
                  <c:v>62.438025263319275</c:v>
                </c:pt>
                <c:pt idx="23">
                  <c:v>61.86148538953507</c:v>
                </c:pt>
                <c:pt idx="24">
                  <c:v>60.50727572391474</c:v>
                </c:pt>
                <c:pt idx="25">
                  <c:v>56.76106614243151</c:v>
                </c:pt>
                <c:pt idx="26">
                  <c:v>55.57332418793877</c:v>
                </c:pt>
                <c:pt idx="27">
                  <c:v>53.141700374910776</c:v>
                </c:pt>
                <c:pt idx="28">
                  <c:v>50.345925151269526</c:v>
                </c:pt>
                <c:pt idx="29">
                  <c:v>48.50607683043608</c:v>
                </c:pt>
                <c:pt idx="30">
                  <c:v>46.78226910541815</c:v>
                </c:pt>
                <c:pt idx="31">
                  <c:v>45.497943981563125</c:v>
                </c:pt>
                <c:pt idx="32">
                  <c:v>44.066182649137794</c:v>
                </c:pt>
                <c:pt idx="33">
                  <c:v>42.28863896447806</c:v>
                </c:pt>
                <c:pt idx="34">
                  <c:v>42.106890553479786</c:v>
                </c:pt>
                <c:pt idx="35">
                  <c:v>41.26393116297081</c:v>
                </c:pt>
                <c:pt idx="36">
                  <c:v>38.306656800550456</c:v>
                </c:pt>
                <c:pt idx="37">
                  <c:v>35.57804932388063</c:v>
                </c:pt>
                <c:pt idx="38">
                  <c:v>29.640807776208437</c:v>
                </c:pt>
                <c:pt idx="39">
                  <c:v>29.07350837671296</c:v>
                </c:pt>
                <c:pt idx="40">
                  <c:v>28.95168434525857</c:v>
                </c:pt>
                <c:pt idx="41">
                  <c:v>26.32131214010034</c:v>
                </c:pt>
                <c:pt idx="42">
                  <c:v>24.963782722920932</c:v>
                </c:pt>
                <c:pt idx="43">
                  <c:v>24.742201739712943</c:v>
                </c:pt>
                <c:pt idx="44">
                  <c:v>22.291316609166294</c:v>
                </c:pt>
                <c:pt idx="45">
                  <c:v>21.934352522715898</c:v>
                </c:pt>
                <c:pt idx="46">
                  <c:v>20.713900735234844</c:v>
                </c:pt>
                <c:pt idx="47">
                  <c:v>20.18918621525887</c:v>
                </c:pt>
                <c:pt idx="48">
                  <c:v>19.2323725484799</c:v>
                </c:pt>
                <c:pt idx="49">
                  <c:v>18.50957190978392</c:v>
                </c:pt>
                <c:pt idx="50">
                  <c:v>14.874432486158065</c:v>
                </c:pt>
                <c:pt idx="51">
                  <c:v>13.398839966491561</c:v>
                </c:pt>
                <c:pt idx="52">
                  <c:v>11.313565570384815</c:v>
                </c:pt>
                <c:pt idx="53">
                  <c:v>8.870000897372027</c:v>
                </c:pt>
                <c:pt idx="54">
                  <c:v>6.747090731950493</c:v>
                </c:pt>
                <c:pt idx="55">
                  <c:v>6.399817035696151</c:v>
                </c:pt>
                <c:pt idx="56">
                  <c:v>4.651558946929564</c:v>
                </c:pt>
                <c:pt idx="57">
                  <c:v>2.8673612756628546</c:v>
                </c:pt>
                <c:pt idx="58">
                  <c:v>2.681271002435751</c:v>
                </c:pt>
                <c:pt idx="59">
                  <c:v>2.322579552730967</c:v>
                </c:pt>
                <c:pt idx="60">
                  <c:v>0.6428721196396647</c:v>
                </c:pt>
                <c:pt idx="61">
                  <c:v>0.011463297072727634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心病四科</c:v>
                </c:pt>
                <c:pt idx="2">
                  <c:v>肝病科</c:v>
                </c:pt>
                <c:pt idx="3">
                  <c:v>神经外科</c:v>
                </c:pt>
                <c:pt idx="4">
                  <c:v>脑病二科</c:v>
                </c:pt>
                <c:pt idx="5">
                  <c:v>综合内科</c:v>
                </c:pt>
                <c:pt idx="6">
                  <c:v>耳鼻喉科</c:v>
                </c:pt>
                <c:pt idx="7">
                  <c:v>小儿推拿科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中医经典科</c:v>
                </c:pt>
                <c:pt idx="11">
                  <c:v>泌尿外科</c:v>
                </c:pt>
                <c:pt idx="12">
                  <c:v>脑病一科</c:v>
                </c:pt>
                <c:pt idx="13">
                  <c:v>心病一科</c:v>
                </c:pt>
                <c:pt idx="14">
                  <c:v>心病三科</c:v>
                </c:pt>
                <c:pt idx="15">
                  <c:v>周围血管科</c:v>
                </c:pt>
                <c:pt idx="16">
                  <c:v>治未病中心</c:v>
                </c:pt>
                <c:pt idx="17">
                  <c:v>显微骨科</c:v>
                </c:pt>
                <c:pt idx="18">
                  <c:v>东区肾病科</c:v>
                </c:pt>
                <c:pt idx="19">
                  <c:v>产科</c:v>
                </c:pt>
                <c:pt idx="20">
                  <c:v>脾胃病科</c:v>
                </c:pt>
                <c:pt idx="21">
                  <c:v>眼科</c:v>
                </c:pt>
                <c:pt idx="22">
                  <c:v>胸外科</c:v>
                </c:pt>
                <c:pt idx="23">
                  <c:v>妇科</c:v>
                </c:pt>
                <c:pt idx="24">
                  <c:v>妇科妇二科合并</c:v>
                </c:pt>
                <c:pt idx="25">
                  <c:v>脾胃科消化科合并</c:v>
                </c:pt>
                <c:pt idx="26">
                  <c:v>医院</c:v>
                </c:pt>
                <c:pt idx="27">
                  <c:v>创伤骨科</c:v>
                </c:pt>
                <c:pt idx="28">
                  <c:v>肛肠科</c:v>
                </c:pt>
                <c:pt idx="29">
                  <c:v>老年医学科</c:v>
                </c:pt>
                <c:pt idx="30">
                  <c:v>血液科</c:v>
                </c:pt>
                <c:pt idx="31">
                  <c:v>骨科</c:v>
                </c:pt>
                <c:pt idx="32">
                  <c:v>西区重症医学科</c:v>
                </c:pt>
                <c:pt idx="33">
                  <c:v>普通外科</c:v>
                </c:pt>
                <c:pt idx="34">
                  <c:v>脊柱骨科</c:v>
                </c:pt>
                <c:pt idx="35">
                  <c:v>口腔科</c:v>
                </c:pt>
                <c:pt idx="36">
                  <c:v>康复科</c:v>
                </c:pt>
                <c:pt idx="37">
                  <c:v>肾脏内科</c:v>
                </c:pt>
                <c:pt idx="38">
                  <c:v>中医外治中心</c:v>
                </c:pt>
                <c:pt idx="39">
                  <c:v>心病二科</c:v>
                </c:pt>
                <c:pt idx="40">
                  <c:v>呼吸内科</c:v>
                </c:pt>
                <c:pt idx="41">
                  <c:v>消化内科</c:v>
                </c:pt>
                <c:pt idx="42">
                  <c:v>重症医学科</c:v>
                </c:pt>
                <c:pt idx="43">
                  <c:v>针灸科</c:v>
                </c:pt>
                <c:pt idx="44">
                  <c:v>东区重症医学科</c:v>
                </c:pt>
                <c:pt idx="45">
                  <c:v>肝胆外科</c:v>
                </c:pt>
                <c:pt idx="46">
                  <c:v>肾病科</c:v>
                </c:pt>
                <c:pt idx="47">
                  <c:v>乳腺甲状腺外科</c:v>
                </c:pt>
                <c:pt idx="48">
                  <c:v>男科</c:v>
                </c:pt>
                <c:pt idx="49">
                  <c:v>关节骨科</c:v>
                </c:pt>
                <c:pt idx="50">
                  <c:v>心血管内科</c:v>
                </c:pt>
                <c:pt idx="51">
                  <c:v>微创骨科</c:v>
                </c:pt>
                <c:pt idx="52">
                  <c:v>运动损伤骨科</c:v>
                </c:pt>
                <c:pt idx="53">
                  <c:v>风湿病科</c:v>
                </c:pt>
                <c:pt idx="54">
                  <c:v>神经内科</c:v>
                </c:pt>
                <c:pt idx="55">
                  <c:v>小儿骨科</c:v>
                </c:pt>
                <c:pt idx="56">
                  <c:v>身心医学科</c:v>
                </c:pt>
                <c:pt idx="57">
                  <c:v>脑病三科</c:v>
                </c:pt>
                <c:pt idx="58">
                  <c:v>内分泌科</c:v>
                </c:pt>
                <c:pt idx="59">
                  <c:v>皮肤科</c:v>
                </c:pt>
                <c:pt idx="60">
                  <c:v>儿科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98.59332840259697</c:v>
                </c:pt>
                <c:pt idx="2">
                  <c:v>97.19111255584865</c:v>
                </c:pt>
                <c:pt idx="3">
                  <c:v>95.14788476258406</c:v>
                </c:pt>
                <c:pt idx="4">
                  <c:v>94.63484628028885</c:v>
                </c:pt>
                <c:pt idx="5">
                  <c:v>93.5629996614728</c:v>
                </c:pt>
                <c:pt idx="6">
                  <c:v>91.14814790258434</c:v>
                </c:pt>
                <c:pt idx="7">
                  <c:v>90.10659612113936</c:v>
                </c:pt>
                <c:pt idx="8">
                  <c:v>81.53556151037213</c:v>
                </c:pt>
                <c:pt idx="9">
                  <c:v>79.9806560001325</c:v>
                </c:pt>
                <c:pt idx="10">
                  <c:v>79.59227229585068</c:v>
                </c:pt>
                <c:pt idx="11">
                  <c:v>77.37896609497498</c:v>
                </c:pt>
                <c:pt idx="12">
                  <c:v>77.05205907352347</c:v>
                </c:pt>
                <c:pt idx="13">
                  <c:v>75.45968898962904</c:v>
                </c:pt>
                <c:pt idx="14">
                  <c:v>74.2946850474222</c:v>
                </c:pt>
                <c:pt idx="15">
                  <c:v>71.75939001116538</c:v>
                </c:pt>
                <c:pt idx="16">
                  <c:v>70.79622749018529</c:v>
                </c:pt>
                <c:pt idx="17">
                  <c:v>70.21806454734403</c:v>
                </c:pt>
                <c:pt idx="18">
                  <c:v>68.21152333155477</c:v>
                </c:pt>
                <c:pt idx="19">
                  <c:v>66.82399806047763</c:v>
                </c:pt>
                <c:pt idx="20">
                  <c:v>66.75396754589158</c:v>
                </c:pt>
                <c:pt idx="21">
                  <c:v>66.18499243162772</c:v>
                </c:pt>
                <c:pt idx="22">
                  <c:v>57.61227714822203</c:v>
                </c:pt>
                <c:pt idx="23">
                  <c:v>56.65532158086128</c:v>
                </c:pt>
                <c:pt idx="24">
                  <c:v>56.47662360889166</c:v>
                </c:pt>
                <c:pt idx="25">
                  <c:v>52.68389690152215</c:v>
                </c:pt>
                <c:pt idx="26">
                  <c:v>52.2184085559224</c:v>
                </c:pt>
                <c:pt idx="27">
                  <c:v>51.70832977816753</c:v>
                </c:pt>
                <c:pt idx="28">
                  <c:v>51.23380376312448</c:v>
                </c:pt>
                <c:pt idx="29">
                  <c:v>47.041430338775655</c:v>
                </c:pt>
                <c:pt idx="30">
                  <c:v>46.7055799889028</c:v>
                </c:pt>
                <c:pt idx="31">
                  <c:v>44.31672310272124</c:v>
                </c:pt>
                <c:pt idx="32">
                  <c:v>43.720985444338865</c:v>
                </c:pt>
                <c:pt idx="33">
                  <c:v>43.47471823306573</c:v>
                </c:pt>
                <c:pt idx="34">
                  <c:v>42.170344299611116</c:v>
                </c:pt>
                <c:pt idx="35">
                  <c:v>41.151158266622694</c:v>
                </c:pt>
                <c:pt idx="36">
                  <c:v>39.96969678251672</c:v>
                </c:pt>
                <c:pt idx="37">
                  <c:v>37.74223765990522</c:v>
                </c:pt>
                <c:pt idx="38">
                  <c:v>35.586103226468516</c:v>
                </c:pt>
                <c:pt idx="39">
                  <c:v>27.603792058385945</c:v>
                </c:pt>
                <c:pt idx="40">
                  <c:v>27.309197152747515</c:v>
                </c:pt>
                <c:pt idx="41">
                  <c:v>27.233250200899565</c:v>
                </c:pt>
                <c:pt idx="42">
                  <c:v>25.541452862862652</c:v>
                </c:pt>
                <c:pt idx="43">
                  <c:v>23.74088418343927</c:v>
                </c:pt>
                <c:pt idx="44">
                  <c:v>23.737059386122336</c:v>
                </c:pt>
                <c:pt idx="45">
                  <c:v>23.407836451236463</c:v>
                </c:pt>
                <c:pt idx="46">
                  <c:v>23.30061427521781</c:v>
                </c:pt>
                <c:pt idx="47">
                  <c:v>22.348911078889994</c:v>
                </c:pt>
                <c:pt idx="48">
                  <c:v>20.741413462417878</c:v>
                </c:pt>
                <c:pt idx="49">
                  <c:v>20.737449867469266</c:v>
                </c:pt>
                <c:pt idx="50">
                  <c:v>17.996133650635</c:v>
                </c:pt>
                <c:pt idx="51">
                  <c:v>15.833230009995233</c:v>
                </c:pt>
                <c:pt idx="52">
                  <c:v>15.07858243468633</c:v>
                </c:pt>
                <c:pt idx="53">
                  <c:v>14.017498220874645</c:v>
                </c:pt>
                <c:pt idx="54">
                  <c:v>13.68090629772659</c:v>
                </c:pt>
                <c:pt idx="55">
                  <c:v>8.502286353111968</c:v>
                </c:pt>
                <c:pt idx="56">
                  <c:v>8.253220516211048</c:v>
                </c:pt>
                <c:pt idx="57">
                  <c:v>7.49505094386391</c:v>
                </c:pt>
                <c:pt idx="58">
                  <c:v>2.6776943792311947</c:v>
                </c:pt>
                <c:pt idx="59">
                  <c:v>2.4762986428548777</c:v>
                </c:pt>
                <c:pt idx="60">
                  <c:v>1.9772377373935552</c:v>
                </c:pt>
                <c:pt idx="61">
                  <c:v>0.28866973119677936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耳鼻喉科</c:v>
                </c:pt>
                <c:pt idx="2">
                  <c:v>风湿病科</c:v>
                </c:pt>
                <c:pt idx="3">
                  <c:v>心病四科</c:v>
                </c:pt>
                <c:pt idx="4">
                  <c:v>产科</c:v>
                </c:pt>
                <c:pt idx="5">
                  <c:v>身心医学科</c:v>
                </c:pt>
                <c:pt idx="6">
                  <c:v>神经外科</c:v>
                </c:pt>
                <c:pt idx="7">
                  <c:v>东区肾病科</c:v>
                </c:pt>
                <c:pt idx="8">
                  <c:v>脾胃科消化科合并</c:v>
                </c:pt>
                <c:pt idx="9">
                  <c:v>重症医学科</c:v>
                </c:pt>
                <c:pt idx="10">
                  <c:v>心病一科</c:v>
                </c:pt>
                <c:pt idx="11">
                  <c:v>神经内科</c:v>
                </c:pt>
                <c:pt idx="12">
                  <c:v>普通外科</c:v>
                </c:pt>
                <c:pt idx="13">
                  <c:v>创伤骨科</c:v>
                </c:pt>
                <c:pt idx="14">
                  <c:v>肿瘤内科</c:v>
                </c:pt>
                <c:pt idx="15">
                  <c:v>血液科</c:v>
                </c:pt>
                <c:pt idx="16">
                  <c:v>关节骨科</c:v>
                </c:pt>
                <c:pt idx="17">
                  <c:v>男科</c:v>
                </c:pt>
                <c:pt idx="18">
                  <c:v>小儿骨科</c:v>
                </c:pt>
                <c:pt idx="19">
                  <c:v>肾病科</c:v>
                </c:pt>
                <c:pt idx="20">
                  <c:v>肾脏内科</c:v>
                </c:pt>
                <c:pt idx="21">
                  <c:v>胸外科</c:v>
                </c:pt>
                <c:pt idx="22">
                  <c:v>妇科</c:v>
                </c:pt>
                <c:pt idx="23">
                  <c:v>东区重症医学科</c:v>
                </c:pt>
                <c:pt idx="24">
                  <c:v>消化内科</c:v>
                </c:pt>
                <c:pt idx="25">
                  <c:v>肛肠科</c:v>
                </c:pt>
                <c:pt idx="26">
                  <c:v>乳腺甲状腺外科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口腔科</c:v>
                </c:pt>
                <c:pt idx="30">
                  <c:v>中医经典科</c:v>
                </c:pt>
                <c:pt idx="31">
                  <c:v>微创骨科</c:v>
                </c:pt>
                <c:pt idx="32">
                  <c:v>美容皮肤科</c:v>
                </c:pt>
                <c:pt idx="33">
                  <c:v>脑病一科</c:v>
                </c:pt>
                <c:pt idx="34">
                  <c:v>康复科</c:v>
                </c:pt>
                <c:pt idx="35">
                  <c:v>脑病三科</c:v>
                </c:pt>
                <c:pt idx="36">
                  <c:v>心病二科</c:v>
                </c:pt>
                <c:pt idx="37">
                  <c:v>眼科</c:v>
                </c:pt>
                <c:pt idx="38">
                  <c:v>心血管内科</c:v>
                </c:pt>
                <c:pt idx="39">
                  <c:v>脊柱骨科</c:v>
                </c:pt>
                <c:pt idx="40">
                  <c:v>妇二科</c:v>
                </c:pt>
                <c:pt idx="41">
                  <c:v>医院</c:v>
                </c:pt>
                <c:pt idx="42">
                  <c:v>综合内科</c:v>
                </c:pt>
                <c:pt idx="43">
                  <c:v>周围血管科</c:v>
                </c:pt>
                <c:pt idx="44">
                  <c:v>脑病二科</c:v>
                </c:pt>
                <c:pt idx="45">
                  <c:v>内分泌科</c:v>
                </c:pt>
                <c:pt idx="46">
                  <c:v>肝胆外科</c:v>
                </c:pt>
                <c:pt idx="47">
                  <c:v>心病三科</c:v>
                </c:pt>
                <c:pt idx="48">
                  <c:v>骨科</c:v>
                </c:pt>
                <c:pt idx="49">
                  <c:v>治未病中心</c:v>
                </c:pt>
                <c:pt idx="50">
                  <c:v>妇科妇二科合并</c:v>
                </c:pt>
                <c:pt idx="51">
                  <c:v>针灸科</c:v>
                </c:pt>
                <c:pt idx="52">
                  <c:v>脾胃病科</c:v>
                </c:pt>
                <c:pt idx="53">
                  <c:v>泌尿外科</c:v>
                </c:pt>
                <c:pt idx="54">
                  <c:v>儿科</c:v>
                </c:pt>
                <c:pt idx="55">
                  <c:v>老年医学科</c:v>
                </c:pt>
                <c:pt idx="56">
                  <c:v>小儿推拿科</c:v>
                </c:pt>
                <c:pt idx="57">
                  <c:v>推拿科</c:v>
                </c:pt>
                <c:pt idx="58">
                  <c:v>呼吸内科</c:v>
                </c:pt>
                <c:pt idx="59">
                  <c:v>肝病科</c:v>
                </c:pt>
                <c:pt idx="60">
                  <c:v>皮肤科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97.95264442169004</c:v>
                </c:pt>
                <c:pt idx="2">
                  <c:v>96.53829085070679</c:v>
                </c:pt>
                <c:pt idx="3">
                  <c:v>96.1201650540461</c:v>
                </c:pt>
                <c:pt idx="4">
                  <c:v>95.72954757402508</c:v>
                </c:pt>
                <c:pt idx="5">
                  <c:v>93.22986576652254</c:v>
                </c:pt>
                <c:pt idx="6">
                  <c:v>92.15139611379512</c:v>
                </c:pt>
                <c:pt idx="7">
                  <c:v>91.49934650876676</c:v>
                </c:pt>
                <c:pt idx="8">
                  <c:v>91.23673300285304</c:v>
                </c:pt>
                <c:pt idx="9">
                  <c:v>90.47815355338047</c:v>
                </c:pt>
                <c:pt idx="10">
                  <c:v>89.17676398082828</c:v>
                </c:pt>
                <c:pt idx="11">
                  <c:v>89.00959531309822</c:v>
                </c:pt>
                <c:pt idx="12">
                  <c:v>88.20683124566632</c:v>
                </c:pt>
                <c:pt idx="13">
                  <c:v>85.69282154178958</c:v>
                </c:pt>
                <c:pt idx="14">
                  <c:v>83.98210031512522</c:v>
                </c:pt>
                <c:pt idx="15">
                  <c:v>83.98083317491799</c:v>
                </c:pt>
                <c:pt idx="16">
                  <c:v>83.51171586307521</c:v>
                </c:pt>
                <c:pt idx="17">
                  <c:v>80.05915419087283</c:v>
                </c:pt>
                <c:pt idx="18">
                  <c:v>79.7186170034072</c:v>
                </c:pt>
                <c:pt idx="19">
                  <c:v>77.29866231142033</c:v>
                </c:pt>
                <c:pt idx="20">
                  <c:v>75.55492153919849</c:v>
                </c:pt>
                <c:pt idx="21">
                  <c:v>75.50824254629629</c:v>
                </c:pt>
                <c:pt idx="22">
                  <c:v>72.22082387817271</c:v>
                </c:pt>
                <c:pt idx="23">
                  <c:v>70.87403515828385</c:v>
                </c:pt>
                <c:pt idx="24">
                  <c:v>68.78713143010867</c:v>
                </c:pt>
                <c:pt idx="25">
                  <c:v>66.58945253292842</c:v>
                </c:pt>
                <c:pt idx="26">
                  <c:v>66.48911624932751</c:v>
                </c:pt>
                <c:pt idx="27">
                  <c:v>65.05182592519391</c:v>
                </c:pt>
                <c:pt idx="28">
                  <c:v>63.84787336818111</c:v>
                </c:pt>
                <c:pt idx="29">
                  <c:v>60.334889140656784</c:v>
                </c:pt>
                <c:pt idx="30">
                  <c:v>58.17034436562241</c:v>
                </c:pt>
                <c:pt idx="31">
                  <c:v>58.09297823874922</c:v>
                </c:pt>
                <c:pt idx="32">
                  <c:v>57.146427647236195</c:v>
                </c:pt>
                <c:pt idx="33">
                  <c:v>56.22254507378342</c:v>
                </c:pt>
                <c:pt idx="34">
                  <c:v>54.70245079026931</c:v>
                </c:pt>
                <c:pt idx="35">
                  <c:v>53.79357761392783</c:v>
                </c:pt>
                <c:pt idx="36">
                  <c:v>46.10185916813967</c:v>
                </c:pt>
                <c:pt idx="37">
                  <c:v>42.20434197137418</c:v>
                </c:pt>
                <c:pt idx="38">
                  <c:v>41.2694346531013</c:v>
                </c:pt>
                <c:pt idx="39">
                  <c:v>38.279412013431276</c:v>
                </c:pt>
                <c:pt idx="40">
                  <c:v>37.92333587105951</c:v>
                </c:pt>
                <c:pt idx="41">
                  <c:v>37.35723363049071</c:v>
                </c:pt>
                <c:pt idx="42">
                  <c:v>36.26179014080958</c:v>
                </c:pt>
                <c:pt idx="43">
                  <c:v>35.777084934208915</c:v>
                </c:pt>
                <c:pt idx="44">
                  <c:v>35.40265032069358</c:v>
                </c:pt>
                <c:pt idx="45">
                  <c:v>33.19813899918865</c:v>
                </c:pt>
                <c:pt idx="46">
                  <c:v>32.949835971959246</c:v>
                </c:pt>
                <c:pt idx="47">
                  <c:v>32.84157323081082</c:v>
                </c:pt>
                <c:pt idx="48">
                  <c:v>31.473153538236392</c:v>
                </c:pt>
                <c:pt idx="49">
                  <c:v>31.0483661913051</c:v>
                </c:pt>
                <c:pt idx="50">
                  <c:v>26.6205760788917</c:v>
                </c:pt>
                <c:pt idx="51">
                  <c:v>23.849558565379734</c:v>
                </c:pt>
                <c:pt idx="52">
                  <c:v>21.699830775437434</c:v>
                </c:pt>
                <c:pt idx="53">
                  <c:v>19.760966079809336</c:v>
                </c:pt>
                <c:pt idx="54">
                  <c:v>18.884857896401193</c:v>
                </c:pt>
                <c:pt idx="55">
                  <c:v>14.303187323214658</c:v>
                </c:pt>
                <c:pt idx="56">
                  <c:v>13.880169736033087</c:v>
                </c:pt>
                <c:pt idx="57">
                  <c:v>12.072319966744992</c:v>
                </c:pt>
                <c:pt idx="58">
                  <c:v>7.322774809643594</c:v>
                </c:pt>
                <c:pt idx="59">
                  <c:v>5.3522150216035085</c:v>
                </c:pt>
                <c:pt idx="60">
                  <c:v>4.189350818009516</c:v>
                </c:pt>
                <c:pt idx="61">
                  <c:v>3.3252057023788817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脑病二科</c:v>
                </c:pt>
                <c:pt idx="2">
                  <c:v>重症医学科</c:v>
                </c:pt>
                <c:pt idx="3">
                  <c:v>关节骨科</c:v>
                </c:pt>
                <c:pt idx="4">
                  <c:v>呼吸内科</c:v>
                </c:pt>
                <c:pt idx="5">
                  <c:v>肿瘤内科</c:v>
                </c:pt>
                <c:pt idx="6">
                  <c:v>骨科</c:v>
                </c:pt>
                <c:pt idx="7">
                  <c:v>身心医学科</c:v>
                </c:pt>
                <c:pt idx="8">
                  <c:v>运动损伤骨科</c:v>
                </c:pt>
                <c:pt idx="9">
                  <c:v>推拿科</c:v>
                </c:pt>
                <c:pt idx="10">
                  <c:v>脊柱骨科</c:v>
                </c:pt>
                <c:pt idx="11">
                  <c:v>眼科</c:v>
                </c:pt>
                <c:pt idx="12">
                  <c:v>心病四科</c:v>
                </c:pt>
                <c:pt idx="13">
                  <c:v>老年医学科</c:v>
                </c:pt>
                <c:pt idx="14">
                  <c:v>妇科妇二科合并</c:v>
                </c:pt>
                <c:pt idx="15">
                  <c:v>妇二科</c:v>
                </c:pt>
                <c:pt idx="16">
                  <c:v>肛肠科</c:v>
                </c:pt>
                <c:pt idx="17">
                  <c:v>创伤骨科</c:v>
                </c:pt>
                <c:pt idx="18">
                  <c:v>耳鼻喉科</c:v>
                </c:pt>
                <c:pt idx="19">
                  <c:v>显微骨科</c:v>
                </c:pt>
                <c:pt idx="20">
                  <c:v>肝胆外科</c:v>
                </c:pt>
                <c:pt idx="21">
                  <c:v>西区重症医学科</c:v>
                </c:pt>
                <c:pt idx="22">
                  <c:v>小儿骨科</c:v>
                </c:pt>
                <c:pt idx="23">
                  <c:v>心血管内科</c:v>
                </c:pt>
                <c:pt idx="24">
                  <c:v>神经外科</c:v>
                </c:pt>
                <c:pt idx="25">
                  <c:v>皮肤科</c:v>
                </c:pt>
                <c:pt idx="26">
                  <c:v>治未病中心</c:v>
                </c:pt>
                <c:pt idx="27">
                  <c:v>脑病三科</c:v>
                </c:pt>
                <c:pt idx="28">
                  <c:v>微创骨科</c:v>
                </c:pt>
                <c:pt idx="29">
                  <c:v>脑病一科</c:v>
                </c:pt>
                <c:pt idx="30">
                  <c:v>男科</c:v>
                </c:pt>
                <c:pt idx="31">
                  <c:v>普通外科</c:v>
                </c:pt>
                <c:pt idx="32">
                  <c:v>综合内科</c:v>
                </c:pt>
                <c:pt idx="33">
                  <c:v>产科</c:v>
                </c:pt>
                <c:pt idx="34">
                  <c:v>中医外治中心</c:v>
                </c:pt>
                <c:pt idx="35">
                  <c:v>神经内科</c:v>
                </c:pt>
                <c:pt idx="36">
                  <c:v>泌尿外科</c:v>
                </c:pt>
                <c:pt idx="37">
                  <c:v>心病二科</c:v>
                </c:pt>
                <c:pt idx="38">
                  <c:v>东区重症医学科</c:v>
                </c:pt>
                <c:pt idx="39">
                  <c:v>消化内科</c:v>
                </c:pt>
                <c:pt idx="40">
                  <c:v>针灸科</c:v>
                </c:pt>
                <c:pt idx="41">
                  <c:v>康复科</c:v>
                </c:pt>
                <c:pt idx="42">
                  <c:v>心病三科</c:v>
                </c:pt>
                <c:pt idx="43">
                  <c:v>心病一科</c:v>
                </c:pt>
                <c:pt idx="44">
                  <c:v>血液科</c:v>
                </c:pt>
                <c:pt idx="45">
                  <c:v>胸外科</c:v>
                </c:pt>
                <c:pt idx="46">
                  <c:v>妇科</c:v>
                </c:pt>
                <c:pt idx="47">
                  <c:v>医院</c:v>
                </c:pt>
                <c:pt idx="48">
                  <c:v>儿科</c:v>
                </c:pt>
                <c:pt idx="49">
                  <c:v>东区肾病科</c:v>
                </c:pt>
                <c:pt idx="50">
                  <c:v>肾病科</c:v>
                </c:pt>
                <c:pt idx="51">
                  <c:v>风湿病科</c:v>
                </c:pt>
                <c:pt idx="52">
                  <c:v>美容皮肤科</c:v>
                </c:pt>
                <c:pt idx="53">
                  <c:v>脾胃病科</c:v>
                </c:pt>
                <c:pt idx="54">
                  <c:v>口腔科</c:v>
                </c:pt>
                <c:pt idx="55">
                  <c:v>乳腺甲状腺外科</c:v>
                </c:pt>
                <c:pt idx="56">
                  <c:v>中医经典科</c:v>
                </c:pt>
                <c:pt idx="57">
                  <c:v>周围血管科</c:v>
                </c:pt>
                <c:pt idx="58">
                  <c:v>小儿推拿科</c:v>
                </c:pt>
                <c:pt idx="59">
                  <c:v>内分泌科</c:v>
                </c:pt>
                <c:pt idx="60">
                  <c:v>肾脏内科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99.7267569470156</c:v>
                </c:pt>
                <c:pt idx="2">
                  <c:v>99.35597487581141</c:v>
                </c:pt>
                <c:pt idx="3">
                  <c:v>98.80227724514542</c:v>
                </c:pt>
                <c:pt idx="4">
                  <c:v>98.77908059592001</c:v>
                </c:pt>
                <c:pt idx="5">
                  <c:v>98.66275656705496</c:v>
                </c:pt>
                <c:pt idx="6">
                  <c:v>97.18513867758452</c:v>
                </c:pt>
                <c:pt idx="7">
                  <c:v>96.48614701455584</c:v>
                </c:pt>
                <c:pt idx="8">
                  <c:v>92.61321647503114</c:v>
                </c:pt>
                <c:pt idx="9">
                  <c:v>92.58193198619173</c:v>
                </c:pt>
                <c:pt idx="10">
                  <c:v>91.34723578091433</c:v>
                </c:pt>
                <c:pt idx="11">
                  <c:v>89.79442940729406</c:v>
                </c:pt>
                <c:pt idx="12">
                  <c:v>87.87798108564242</c:v>
                </c:pt>
                <c:pt idx="13">
                  <c:v>86.03051889514471</c:v>
                </c:pt>
                <c:pt idx="14">
                  <c:v>85.00431952818933</c:v>
                </c:pt>
                <c:pt idx="15">
                  <c:v>84.34541981536266</c:v>
                </c:pt>
                <c:pt idx="16">
                  <c:v>84.00532764985805</c:v>
                </c:pt>
                <c:pt idx="17">
                  <c:v>83.50939012818549</c:v>
                </c:pt>
                <c:pt idx="18">
                  <c:v>83.26215787432601</c:v>
                </c:pt>
                <c:pt idx="19">
                  <c:v>81.82200122174733</c:v>
                </c:pt>
                <c:pt idx="20">
                  <c:v>81.68540738851088</c:v>
                </c:pt>
                <c:pt idx="21">
                  <c:v>79.8882741314072</c:v>
                </c:pt>
                <c:pt idx="22">
                  <c:v>79.24112181696857</c:v>
                </c:pt>
                <c:pt idx="23">
                  <c:v>76.49384902201913</c:v>
                </c:pt>
                <c:pt idx="24">
                  <c:v>74.4073778778946</c:v>
                </c:pt>
                <c:pt idx="25">
                  <c:v>72.78638560500984</c:v>
                </c:pt>
                <c:pt idx="26">
                  <c:v>67.57358629392027</c:v>
                </c:pt>
                <c:pt idx="27">
                  <c:v>67.30075786893961</c:v>
                </c:pt>
                <c:pt idx="28">
                  <c:v>65.83497082748302</c:v>
                </c:pt>
                <c:pt idx="29">
                  <c:v>64.7837366677355</c:v>
                </c:pt>
                <c:pt idx="30">
                  <c:v>62.832107531279505</c:v>
                </c:pt>
                <c:pt idx="31">
                  <c:v>54.80047781442734</c:v>
                </c:pt>
                <c:pt idx="32">
                  <c:v>46.543223870272094</c:v>
                </c:pt>
                <c:pt idx="33">
                  <c:v>42.65519819935747</c:v>
                </c:pt>
                <c:pt idx="34">
                  <c:v>42.09332509117626</c:v>
                </c:pt>
                <c:pt idx="35">
                  <c:v>41.82902459058307</c:v>
                </c:pt>
                <c:pt idx="36">
                  <c:v>40.60525566919689</c:v>
                </c:pt>
                <c:pt idx="37">
                  <c:v>39.419186818502595</c:v>
                </c:pt>
                <c:pt idx="38">
                  <c:v>37.43583815824367</c:v>
                </c:pt>
                <c:pt idx="39">
                  <c:v>34.87212442313976</c:v>
                </c:pt>
                <c:pt idx="40">
                  <c:v>34.82201556891403</c:v>
                </c:pt>
                <c:pt idx="41">
                  <c:v>34.724802350228465</c:v>
                </c:pt>
                <c:pt idx="42">
                  <c:v>32.58066951168138</c:v>
                </c:pt>
                <c:pt idx="43">
                  <c:v>31.92532151022752</c:v>
                </c:pt>
                <c:pt idx="44">
                  <c:v>31.905373471378976</c:v>
                </c:pt>
                <c:pt idx="45">
                  <c:v>22.748517057692332</c:v>
                </c:pt>
                <c:pt idx="46">
                  <c:v>21.588155114497045</c:v>
                </c:pt>
                <c:pt idx="47">
                  <c:v>21.367985489369534</c:v>
                </c:pt>
                <c:pt idx="48">
                  <c:v>17.68053188774796</c:v>
                </c:pt>
                <c:pt idx="49">
                  <c:v>16.763562228948008</c:v>
                </c:pt>
                <c:pt idx="50">
                  <c:v>16.605141566601883</c:v>
                </c:pt>
                <c:pt idx="51">
                  <c:v>14.989572351940332</c:v>
                </c:pt>
                <c:pt idx="52">
                  <c:v>14.381743863571902</c:v>
                </c:pt>
                <c:pt idx="53">
                  <c:v>13.363228764295847</c:v>
                </c:pt>
                <c:pt idx="54">
                  <c:v>12.415590384383457</c:v>
                </c:pt>
                <c:pt idx="55">
                  <c:v>11.10527394564415</c:v>
                </c:pt>
                <c:pt idx="56">
                  <c:v>9.743814666356933</c:v>
                </c:pt>
                <c:pt idx="57">
                  <c:v>8.200661274524252</c:v>
                </c:pt>
                <c:pt idx="58">
                  <c:v>8.0600442094221</c:v>
                </c:pt>
                <c:pt idx="59">
                  <c:v>7.742145515311888</c:v>
                </c:pt>
                <c:pt idx="60">
                  <c:v>2.3918453167558664</c:v>
                </c:pt>
                <c:pt idx="61">
                  <c:v>2.226990784555242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周围血管科</c:v>
                </c:pt>
                <c:pt idx="2">
                  <c:v>脾胃科消化科合并</c:v>
                </c:pt>
                <c:pt idx="3">
                  <c:v>肿瘤内科</c:v>
                </c:pt>
                <c:pt idx="4">
                  <c:v>脑病二科</c:v>
                </c:pt>
                <c:pt idx="5">
                  <c:v>肝胆外科</c:v>
                </c:pt>
                <c:pt idx="6">
                  <c:v>心病四科</c:v>
                </c:pt>
                <c:pt idx="7">
                  <c:v>妇科妇二科合并</c:v>
                </c:pt>
                <c:pt idx="8">
                  <c:v>胸外科</c:v>
                </c:pt>
                <c:pt idx="9">
                  <c:v>神经内科</c:v>
                </c:pt>
                <c:pt idx="10">
                  <c:v>妇二科</c:v>
                </c:pt>
                <c:pt idx="11">
                  <c:v>心血管内科</c:v>
                </c:pt>
                <c:pt idx="12">
                  <c:v>关节骨科</c:v>
                </c:pt>
                <c:pt idx="13">
                  <c:v>西区重症医学科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儿科</c:v>
                </c:pt>
                <c:pt idx="17">
                  <c:v>产科</c:v>
                </c:pt>
                <c:pt idx="18">
                  <c:v>身心医学科</c:v>
                </c:pt>
                <c:pt idx="19">
                  <c:v>骨科</c:v>
                </c:pt>
                <c:pt idx="20">
                  <c:v>脑病三科</c:v>
                </c:pt>
                <c:pt idx="21">
                  <c:v>老年医学科</c:v>
                </c:pt>
                <c:pt idx="22">
                  <c:v>微创骨科</c:v>
                </c:pt>
                <c:pt idx="23">
                  <c:v>医院</c:v>
                </c:pt>
                <c:pt idx="24">
                  <c:v>综合内科</c:v>
                </c:pt>
                <c:pt idx="25">
                  <c:v>中医经典科</c:v>
                </c:pt>
                <c:pt idx="26">
                  <c:v>脑病一科</c:v>
                </c:pt>
                <c:pt idx="27">
                  <c:v>东区重症医学科</c:v>
                </c:pt>
                <c:pt idx="28">
                  <c:v>小儿推拿科</c:v>
                </c:pt>
                <c:pt idx="29">
                  <c:v>东区肾病科</c:v>
                </c:pt>
                <c:pt idx="30">
                  <c:v>创伤骨科</c:v>
                </c:pt>
                <c:pt idx="31">
                  <c:v>泌尿外科</c:v>
                </c:pt>
                <c:pt idx="32">
                  <c:v>肾脏内科</c:v>
                </c:pt>
                <c:pt idx="33">
                  <c:v>血液科</c:v>
                </c:pt>
                <c:pt idx="34">
                  <c:v>皮肤科</c:v>
                </c:pt>
                <c:pt idx="35">
                  <c:v>肾病科</c:v>
                </c:pt>
                <c:pt idx="36">
                  <c:v>消化内科</c:v>
                </c:pt>
                <c:pt idx="37">
                  <c:v>呼吸内科</c:v>
                </c:pt>
                <c:pt idx="38">
                  <c:v>推拿科</c:v>
                </c:pt>
                <c:pt idx="39">
                  <c:v>普通外科</c:v>
                </c:pt>
                <c:pt idx="40">
                  <c:v>内分泌科</c:v>
                </c:pt>
                <c:pt idx="41">
                  <c:v>心病三科</c:v>
                </c:pt>
                <c:pt idx="42">
                  <c:v>针灸科</c:v>
                </c:pt>
                <c:pt idx="43">
                  <c:v>心病二科</c:v>
                </c:pt>
                <c:pt idx="44">
                  <c:v>神经外科</c:v>
                </c:pt>
                <c:pt idx="45">
                  <c:v>美容皮肤科</c:v>
                </c:pt>
                <c:pt idx="46">
                  <c:v>男科</c:v>
                </c:pt>
                <c:pt idx="47">
                  <c:v>显微骨科</c:v>
                </c:pt>
                <c:pt idx="48">
                  <c:v>心病一科</c:v>
                </c:pt>
                <c:pt idx="49">
                  <c:v>重症医学科</c:v>
                </c:pt>
                <c:pt idx="50">
                  <c:v>肛肠科</c:v>
                </c:pt>
                <c:pt idx="51">
                  <c:v>脾胃病科</c:v>
                </c:pt>
                <c:pt idx="52">
                  <c:v>康复科</c:v>
                </c:pt>
                <c:pt idx="53">
                  <c:v>乳腺甲状腺外科</c:v>
                </c:pt>
                <c:pt idx="54">
                  <c:v>中医外治中心</c:v>
                </c:pt>
                <c:pt idx="55">
                  <c:v>口腔科</c:v>
                </c:pt>
                <c:pt idx="56">
                  <c:v>治未病中心</c:v>
                </c:pt>
                <c:pt idx="57">
                  <c:v>运动损伤骨科</c:v>
                </c:pt>
                <c:pt idx="58">
                  <c:v>肝病科</c:v>
                </c:pt>
                <c:pt idx="59">
                  <c:v>风湿病科</c:v>
                </c:pt>
                <c:pt idx="60">
                  <c:v>眼科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98.84854293905323</c:v>
                </c:pt>
                <c:pt idx="2">
                  <c:v>98.24099150755731</c:v>
                </c:pt>
                <c:pt idx="3">
                  <c:v>91.59700459763619</c:v>
                </c:pt>
                <c:pt idx="4">
                  <c:v>89.23080217677953</c:v>
                </c:pt>
                <c:pt idx="5">
                  <c:v>86.8033452144059</c:v>
                </c:pt>
                <c:pt idx="6">
                  <c:v>84.90056735864931</c:v>
                </c:pt>
                <c:pt idx="7">
                  <c:v>82.55126139035929</c:v>
                </c:pt>
                <c:pt idx="8">
                  <c:v>80.63384655087798</c:v>
                </c:pt>
                <c:pt idx="9">
                  <c:v>80.15823455850858</c:v>
                </c:pt>
                <c:pt idx="10">
                  <c:v>78.50956860427026</c:v>
                </c:pt>
                <c:pt idx="11">
                  <c:v>78.02557188000182</c:v>
                </c:pt>
                <c:pt idx="12">
                  <c:v>77.9203989733636</c:v>
                </c:pt>
                <c:pt idx="13">
                  <c:v>75.63235003521503</c:v>
                </c:pt>
                <c:pt idx="14">
                  <c:v>74.9481296480665</c:v>
                </c:pt>
                <c:pt idx="15">
                  <c:v>74.12455732844744</c:v>
                </c:pt>
                <c:pt idx="16">
                  <c:v>72.65902597586486</c:v>
                </c:pt>
                <c:pt idx="17">
                  <c:v>70.02822043839356</c:v>
                </c:pt>
                <c:pt idx="18">
                  <c:v>69.43869087046644</c:v>
                </c:pt>
                <c:pt idx="19">
                  <c:v>69.33324746986344</c:v>
                </c:pt>
                <c:pt idx="20">
                  <c:v>66.02286203832134</c:v>
                </c:pt>
                <c:pt idx="21">
                  <c:v>64.94056420135274</c:v>
                </c:pt>
                <c:pt idx="22">
                  <c:v>64.44647347392421</c:v>
                </c:pt>
                <c:pt idx="23">
                  <c:v>64.2480377079852</c:v>
                </c:pt>
                <c:pt idx="24">
                  <c:v>63.97900365643754</c:v>
                </c:pt>
                <c:pt idx="25">
                  <c:v>63.366712091586514</c:v>
                </c:pt>
                <c:pt idx="26">
                  <c:v>61.428149905963174</c:v>
                </c:pt>
                <c:pt idx="27">
                  <c:v>59.9424594142455</c:v>
                </c:pt>
                <c:pt idx="28">
                  <c:v>48.24098946607971</c:v>
                </c:pt>
                <c:pt idx="29">
                  <c:v>43.137973554148715</c:v>
                </c:pt>
                <c:pt idx="30">
                  <c:v>39.11935926487121</c:v>
                </c:pt>
                <c:pt idx="31">
                  <c:v>36.613128862698325</c:v>
                </c:pt>
                <c:pt idx="32">
                  <c:v>35.17156015226598</c:v>
                </c:pt>
                <c:pt idx="33">
                  <c:v>35.04912179629085</c:v>
                </c:pt>
                <c:pt idx="34">
                  <c:v>34.7432262743072</c:v>
                </c:pt>
                <c:pt idx="35">
                  <c:v>32.88111680185292</c:v>
                </c:pt>
                <c:pt idx="36">
                  <c:v>28.97209791988774</c:v>
                </c:pt>
                <c:pt idx="37">
                  <c:v>28.912330322149963</c:v>
                </c:pt>
                <c:pt idx="38">
                  <c:v>28.677597375051832</c:v>
                </c:pt>
                <c:pt idx="39">
                  <c:v>27.740016828481092</c:v>
                </c:pt>
                <c:pt idx="40">
                  <c:v>25.745132564416547</c:v>
                </c:pt>
                <c:pt idx="41">
                  <c:v>22.78373652041412</c:v>
                </c:pt>
                <c:pt idx="42">
                  <c:v>20.84808123057221</c:v>
                </c:pt>
                <c:pt idx="43">
                  <c:v>19.64962559385961</c:v>
                </c:pt>
                <c:pt idx="44">
                  <c:v>19.104030996132956</c:v>
                </c:pt>
                <c:pt idx="45">
                  <c:v>16.422191988273486</c:v>
                </c:pt>
                <c:pt idx="46">
                  <c:v>15.747985303961954</c:v>
                </c:pt>
                <c:pt idx="47">
                  <c:v>15.686773314294086</c:v>
                </c:pt>
                <c:pt idx="48">
                  <c:v>15.181040744559326</c:v>
                </c:pt>
                <c:pt idx="49">
                  <c:v>14.99003171845463</c:v>
                </c:pt>
                <c:pt idx="50">
                  <c:v>14.783467080626496</c:v>
                </c:pt>
                <c:pt idx="51">
                  <c:v>14.457459732813371</c:v>
                </c:pt>
                <c:pt idx="52">
                  <c:v>14.312821687765616</c:v>
                </c:pt>
                <c:pt idx="53">
                  <c:v>12.21418321342073</c:v>
                </c:pt>
                <c:pt idx="54">
                  <c:v>11.735881695864443</c:v>
                </c:pt>
                <c:pt idx="55">
                  <c:v>11.481294304146942</c:v>
                </c:pt>
                <c:pt idx="56">
                  <c:v>10.887519095344395</c:v>
                </c:pt>
                <c:pt idx="57">
                  <c:v>10.1198569250719</c:v>
                </c:pt>
                <c:pt idx="58">
                  <c:v>7.762482842442545</c:v>
                </c:pt>
                <c:pt idx="59">
                  <c:v>6.729621862466019</c:v>
                </c:pt>
                <c:pt idx="60">
                  <c:v>3.2314967598515563</c:v>
                </c:pt>
                <c:pt idx="61">
                  <c:v>1.1550440545501492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脑病一科</c:v>
                </c:pt>
                <c:pt idx="2">
                  <c:v>胸外科</c:v>
                </c:pt>
                <c:pt idx="3">
                  <c:v>普通外科</c:v>
                </c:pt>
                <c:pt idx="4">
                  <c:v>妇二科</c:v>
                </c:pt>
                <c:pt idx="5">
                  <c:v>美容皮肤科</c:v>
                </c:pt>
                <c:pt idx="6">
                  <c:v>脾胃病科</c:v>
                </c:pt>
                <c:pt idx="7">
                  <c:v>皮肤科</c:v>
                </c:pt>
                <c:pt idx="8">
                  <c:v>儿科</c:v>
                </c:pt>
                <c:pt idx="9">
                  <c:v>骨科</c:v>
                </c:pt>
                <c:pt idx="10">
                  <c:v>脾胃科消化科合并</c:v>
                </c:pt>
                <c:pt idx="11">
                  <c:v>周围血管科</c:v>
                </c:pt>
                <c:pt idx="12">
                  <c:v>重症医学科</c:v>
                </c:pt>
                <c:pt idx="13">
                  <c:v>身心医学科</c:v>
                </c:pt>
                <c:pt idx="14">
                  <c:v>风湿病科</c:v>
                </c:pt>
                <c:pt idx="15">
                  <c:v>心病一科</c:v>
                </c:pt>
                <c:pt idx="16">
                  <c:v>肝病科</c:v>
                </c:pt>
                <c:pt idx="17">
                  <c:v>康复科</c:v>
                </c:pt>
                <c:pt idx="18">
                  <c:v>关节骨科</c:v>
                </c:pt>
                <c:pt idx="19">
                  <c:v>肛肠科</c:v>
                </c:pt>
                <c:pt idx="20">
                  <c:v>耳鼻喉科</c:v>
                </c:pt>
                <c:pt idx="21">
                  <c:v>中医经典科</c:v>
                </c:pt>
                <c:pt idx="22">
                  <c:v>心病四科</c:v>
                </c:pt>
                <c:pt idx="23">
                  <c:v>心病三科</c:v>
                </c:pt>
                <c:pt idx="24">
                  <c:v>消化内科</c:v>
                </c:pt>
                <c:pt idx="25">
                  <c:v>男科</c:v>
                </c:pt>
                <c:pt idx="26">
                  <c:v>妇科妇二科合并</c:v>
                </c:pt>
                <c:pt idx="27">
                  <c:v>产科</c:v>
                </c:pt>
                <c:pt idx="28">
                  <c:v>东区肾病科</c:v>
                </c:pt>
                <c:pt idx="29">
                  <c:v>推拿科</c:v>
                </c:pt>
                <c:pt idx="30">
                  <c:v>针灸科</c:v>
                </c:pt>
                <c:pt idx="31">
                  <c:v>血液科</c:v>
                </c:pt>
                <c:pt idx="32">
                  <c:v>创伤骨科</c:v>
                </c:pt>
                <c:pt idx="33">
                  <c:v>肾病科</c:v>
                </c:pt>
                <c:pt idx="34">
                  <c:v>西区重症医学科</c:v>
                </c:pt>
                <c:pt idx="35">
                  <c:v>口腔科</c:v>
                </c:pt>
                <c:pt idx="36">
                  <c:v>心病二科</c:v>
                </c:pt>
                <c:pt idx="37">
                  <c:v>显微骨科</c:v>
                </c:pt>
                <c:pt idx="38">
                  <c:v>综合内科</c:v>
                </c:pt>
                <c:pt idx="39">
                  <c:v>呼吸内科</c:v>
                </c:pt>
                <c:pt idx="40">
                  <c:v>心血管内科</c:v>
                </c:pt>
                <c:pt idx="41">
                  <c:v>肝胆外科</c:v>
                </c:pt>
                <c:pt idx="42">
                  <c:v>神经外科</c:v>
                </c:pt>
                <c:pt idx="43">
                  <c:v>脑病二科</c:v>
                </c:pt>
                <c:pt idx="44">
                  <c:v>运动损伤骨科</c:v>
                </c:pt>
                <c:pt idx="45">
                  <c:v>中医外治中心</c:v>
                </c:pt>
                <c:pt idx="46">
                  <c:v>脊柱骨科</c:v>
                </c:pt>
                <c:pt idx="47">
                  <c:v>肾脏内科</c:v>
                </c:pt>
                <c:pt idx="48">
                  <c:v>微创骨科</c:v>
                </c:pt>
                <c:pt idx="49">
                  <c:v>治未病中心</c:v>
                </c:pt>
                <c:pt idx="50">
                  <c:v>肿瘤内科</c:v>
                </c:pt>
                <c:pt idx="51">
                  <c:v>眼科</c:v>
                </c:pt>
                <c:pt idx="52">
                  <c:v>老年医学科</c:v>
                </c:pt>
                <c:pt idx="53">
                  <c:v>内分泌科</c:v>
                </c:pt>
                <c:pt idx="54">
                  <c:v>神经内科</c:v>
                </c:pt>
                <c:pt idx="55">
                  <c:v>小儿推拿科</c:v>
                </c:pt>
                <c:pt idx="56">
                  <c:v>妇科</c:v>
                </c:pt>
                <c:pt idx="57">
                  <c:v>泌尿外科</c:v>
                </c:pt>
                <c:pt idx="58">
                  <c:v>脑病三科</c:v>
                </c:pt>
                <c:pt idx="59">
                  <c:v>东区重症医学科</c:v>
                </c:pt>
                <c:pt idx="60">
                  <c:v>医院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99.33670095831597</c:v>
                </c:pt>
                <c:pt idx="2">
                  <c:v>97.85835974833478</c:v>
                </c:pt>
                <c:pt idx="3">
                  <c:v>96.9133542567006</c:v>
                </c:pt>
                <c:pt idx="4">
                  <c:v>96.62624474613379</c:v>
                </c:pt>
                <c:pt idx="5">
                  <c:v>95.29434298829754</c:v>
                </c:pt>
                <c:pt idx="6">
                  <c:v>94.89345353614648</c:v>
                </c:pt>
                <c:pt idx="7">
                  <c:v>94.2415098563437</c:v>
                </c:pt>
                <c:pt idx="8">
                  <c:v>91.06418628689013</c:v>
                </c:pt>
                <c:pt idx="9">
                  <c:v>90.88739185415155</c:v>
                </c:pt>
                <c:pt idx="10">
                  <c:v>90.30982295500411</c:v>
                </c:pt>
                <c:pt idx="11">
                  <c:v>87.78183520017488</c:v>
                </c:pt>
                <c:pt idx="12">
                  <c:v>84.52569737411882</c:v>
                </c:pt>
                <c:pt idx="13">
                  <c:v>83.36332955180494</c:v>
                </c:pt>
                <c:pt idx="14">
                  <c:v>82.88460059849514</c:v>
                </c:pt>
                <c:pt idx="15">
                  <c:v>82.24857745753374</c:v>
                </c:pt>
                <c:pt idx="16">
                  <c:v>80.6624706691172</c:v>
                </c:pt>
                <c:pt idx="17">
                  <c:v>79.45316552555812</c:v>
                </c:pt>
                <c:pt idx="18">
                  <c:v>70.71071437618609</c:v>
                </c:pt>
                <c:pt idx="19">
                  <c:v>66.86073038712371</c:v>
                </c:pt>
                <c:pt idx="20">
                  <c:v>66.44715743857765</c:v>
                </c:pt>
                <c:pt idx="21">
                  <c:v>65.52680780837835</c:v>
                </c:pt>
                <c:pt idx="22">
                  <c:v>65.45807271484776</c:v>
                </c:pt>
                <c:pt idx="23">
                  <c:v>63.75405585732932</c:v>
                </c:pt>
                <c:pt idx="24">
                  <c:v>62.04324310254021</c:v>
                </c:pt>
                <c:pt idx="25">
                  <c:v>61.2881738113703</c:v>
                </c:pt>
                <c:pt idx="26">
                  <c:v>61.154812122146765</c:v>
                </c:pt>
                <c:pt idx="27">
                  <c:v>58.459253598647706</c:v>
                </c:pt>
                <c:pt idx="28">
                  <c:v>58.16718837586922</c:v>
                </c:pt>
                <c:pt idx="29">
                  <c:v>55.05176902261757</c:v>
                </c:pt>
                <c:pt idx="30">
                  <c:v>54.537091007380134</c:v>
                </c:pt>
                <c:pt idx="31">
                  <c:v>54.284552679110945</c:v>
                </c:pt>
                <c:pt idx="32">
                  <c:v>52.99024986379175</c:v>
                </c:pt>
                <c:pt idx="33">
                  <c:v>51.70369394351585</c:v>
                </c:pt>
                <c:pt idx="34">
                  <c:v>49.40958422421796</c:v>
                </c:pt>
                <c:pt idx="35">
                  <c:v>46.729568973145525</c:v>
                </c:pt>
                <c:pt idx="36">
                  <c:v>46.5029620304129</c:v>
                </c:pt>
                <c:pt idx="37">
                  <c:v>46.04520753974058</c:v>
                </c:pt>
                <c:pt idx="38">
                  <c:v>43.218990761284715</c:v>
                </c:pt>
                <c:pt idx="39">
                  <c:v>41.96734128918436</c:v>
                </c:pt>
                <c:pt idx="40">
                  <c:v>41.723323264527124</c:v>
                </c:pt>
                <c:pt idx="41">
                  <c:v>40.671141769508615</c:v>
                </c:pt>
                <c:pt idx="42">
                  <c:v>40.42118433565999</c:v>
                </c:pt>
                <c:pt idx="43">
                  <c:v>40.217838959754005</c:v>
                </c:pt>
                <c:pt idx="44">
                  <c:v>34.9635325459756</c:v>
                </c:pt>
                <c:pt idx="45">
                  <c:v>34.44311675085823</c:v>
                </c:pt>
                <c:pt idx="46">
                  <c:v>32.02392396157172</c:v>
                </c:pt>
                <c:pt idx="47">
                  <c:v>29.820586935613598</c:v>
                </c:pt>
                <c:pt idx="48">
                  <c:v>28.524477708499095</c:v>
                </c:pt>
                <c:pt idx="49">
                  <c:v>27.984339032662266</c:v>
                </c:pt>
                <c:pt idx="50">
                  <c:v>26.812161689438433</c:v>
                </c:pt>
                <c:pt idx="51">
                  <c:v>26.57155947586652</c:v>
                </c:pt>
                <c:pt idx="52">
                  <c:v>26.26370431150375</c:v>
                </c:pt>
                <c:pt idx="53">
                  <c:v>20.602969974794306</c:v>
                </c:pt>
                <c:pt idx="54">
                  <c:v>19.977417753647167</c:v>
                </c:pt>
                <c:pt idx="55">
                  <c:v>18.67883626766379</c:v>
                </c:pt>
                <c:pt idx="56">
                  <c:v>13.215846027743419</c:v>
                </c:pt>
                <c:pt idx="57">
                  <c:v>10.619073929528831</c:v>
                </c:pt>
                <c:pt idx="58">
                  <c:v>5.2777141539657935</c:v>
                </c:pt>
                <c:pt idx="59">
                  <c:v>1.1837219030678536</c:v>
                </c:pt>
                <c:pt idx="60">
                  <c:v>0.838952137230733</c:v>
                </c:pt>
                <c:pt idx="61">
                  <c:v>0.4621311126575278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显微骨科</c:v>
                </c:pt>
                <c:pt idx="2">
                  <c:v>西区重症医学科</c:v>
                </c:pt>
                <c:pt idx="3">
                  <c:v>小儿骨科</c:v>
                </c:pt>
                <c:pt idx="4">
                  <c:v>心病二科</c:v>
                </c:pt>
                <c:pt idx="5">
                  <c:v>针灸科</c:v>
                </c:pt>
                <c:pt idx="6">
                  <c:v>心病一科</c:v>
                </c:pt>
                <c:pt idx="7">
                  <c:v>风湿病科</c:v>
                </c:pt>
                <c:pt idx="8">
                  <c:v>肝病科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中医经典科</c:v>
                </c:pt>
                <c:pt idx="12">
                  <c:v>东区重症医学科</c:v>
                </c:pt>
                <c:pt idx="13">
                  <c:v>综合内科</c:v>
                </c:pt>
                <c:pt idx="14">
                  <c:v>皮肤科</c:v>
                </c:pt>
                <c:pt idx="15">
                  <c:v>妇科</c:v>
                </c:pt>
                <c:pt idx="16">
                  <c:v>胸外科</c:v>
                </c:pt>
                <c:pt idx="17">
                  <c:v>美容皮肤科</c:v>
                </c:pt>
                <c:pt idx="18">
                  <c:v>关节骨科</c:v>
                </c:pt>
                <c:pt idx="19">
                  <c:v>身心医学科</c:v>
                </c:pt>
                <c:pt idx="20">
                  <c:v>脑病三科</c:v>
                </c:pt>
                <c:pt idx="21">
                  <c:v>心病三科</c:v>
                </c:pt>
                <c:pt idx="22">
                  <c:v>眼科</c:v>
                </c:pt>
                <c:pt idx="23">
                  <c:v>老年医学科</c:v>
                </c:pt>
                <c:pt idx="24">
                  <c:v>耳鼻喉科</c:v>
                </c:pt>
                <c:pt idx="25">
                  <c:v>治未病中心</c:v>
                </c:pt>
                <c:pt idx="26">
                  <c:v>妇二科</c:v>
                </c:pt>
                <c:pt idx="27">
                  <c:v>医院</c:v>
                </c:pt>
                <c:pt idx="28">
                  <c:v>中医外治中心</c:v>
                </c:pt>
                <c:pt idx="29">
                  <c:v>脾胃病科</c:v>
                </c:pt>
                <c:pt idx="30">
                  <c:v>周围血管科</c:v>
                </c:pt>
                <c:pt idx="31">
                  <c:v>康复科</c:v>
                </c:pt>
                <c:pt idx="32">
                  <c:v>创伤骨科</c:v>
                </c:pt>
                <c:pt idx="33">
                  <c:v>消化内科</c:v>
                </c:pt>
                <c:pt idx="34">
                  <c:v>肛肠科</c:v>
                </c:pt>
                <c:pt idx="35">
                  <c:v>肾脏内科</c:v>
                </c:pt>
                <c:pt idx="36">
                  <c:v>东区肾病科</c:v>
                </c:pt>
                <c:pt idx="37">
                  <c:v>微创骨科</c:v>
                </c:pt>
                <c:pt idx="38">
                  <c:v>肿瘤内科</c:v>
                </c:pt>
                <c:pt idx="39">
                  <c:v>推拿科</c:v>
                </c:pt>
                <c:pt idx="40">
                  <c:v>神经外科</c:v>
                </c:pt>
                <c:pt idx="41">
                  <c:v>儿科</c:v>
                </c:pt>
                <c:pt idx="42">
                  <c:v>心病四科</c:v>
                </c:pt>
                <c:pt idx="43">
                  <c:v>骨科</c:v>
                </c:pt>
                <c:pt idx="44">
                  <c:v>运动损伤骨科</c:v>
                </c:pt>
                <c:pt idx="45">
                  <c:v>产科</c:v>
                </c:pt>
                <c:pt idx="46">
                  <c:v>脑病二科</c:v>
                </c:pt>
                <c:pt idx="47">
                  <c:v>重症医学科</c:v>
                </c:pt>
                <c:pt idx="48">
                  <c:v>心血管内科</c:v>
                </c:pt>
                <c:pt idx="49">
                  <c:v>口腔科</c:v>
                </c:pt>
                <c:pt idx="50">
                  <c:v>小儿推拿科</c:v>
                </c:pt>
                <c:pt idx="51">
                  <c:v>肾病科</c:v>
                </c:pt>
                <c:pt idx="52">
                  <c:v>血液科</c:v>
                </c:pt>
                <c:pt idx="53">
                  <c:v>普通外科</c:v>
                </c:pt>
                <c:pt idx="54">
                  <c:v>男科</c:v>
                </c:pt>
                <c:pt idx="55">
                  <c:v>内分泌科</c:v>
                </c:pt>
                <c:pt idx="56">
                  <c:v>呼吸内科</c:v>
                </c:pt>
                <c:pt idx="57">
                  <c:v>脊柱骨科</c:v>
                </c:pt>
                <c:pt idx="58">
                  <c:v>肝胆外科</c:v>
                </c:pt>
                <c:pt idx="59">
                  <c:v>泌尿外科</c:v>
                </c:pt>
                <c:pt idx="60">
                  <c:v>乳腺甲状腺外科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97.71043832327938</c:v>
                </c:pt>
                <c:pt idx="2">
                  <c:v>95.05725426628163</c:v>
                </c:pt>
                <c:pt idx="3">
                  <c:v>88.79632982449989</c:v>
                </c:pt>
                <c:pt idx="4">
                  <c:v>88.28418072892406</c:v>
                </c:pt>
                <c:pt idx="5">
                  <c:v>85.53584123004592</c:v>
                </c:pt>
                <c:pt idx="6">
                  <c:v>84.98200817750099</c:v>
                </c:pt>
                <c:pt idx="7">
                  <c:v>82.71702380864674</c:v>
                </c:pt>
                <c:pt idx="8">
                  <c:v>81.34589906732282</c:v>
                </c:pt>
                <c:pt idx="9">
                  <c:v>81.3037020959528</c:v>
                </c:pt>
                <c:pt idx="10">
                  <c:v>81.1101795353056</c:v>
                </c:pt>
                <c:pt idx="11">
                  <c:v>79.8450890298861</c:v>
                </c:pt>
                <c:pt idx="12">
                  <c:v>78.4937337646729</c:v>
                </c:pt>
                <c:pt idx="13">
                  <c:v>75.54203013855653</c:v>
                </c:pt>
                <c:pt idx="14">
                  <c:v>75.22058744299852</c:v>
                </c:pt>
                <c:pt idx="15">
                  <c:v>73.90525805628882</c:v>
                </c:pt>
                <c:pt idx="16">
                  <c:v>73.70953830335972</c:v>
                </c:pt>
                <c:pt idx="17">
                  <c:v>71.96334904863377</c:v>
                </c:pt>
                <c:pt idx="18">
                  <c:v>70.35908296761085</c:v>
                </c:pt>
                <c:pt idx="19">
                  <c:v>69.68497554738782</c:v>
                </c:pt>
                <c:pt idx="20">
                  <c:v>69.20114959556744</c:v>
                </c:pt>
                <c:pt idx="21">
                  <c:v>68.40889563539466</c:v>
                </c:pt>
                <c:pt idx="22">
                  <c:v>68.37667460513629</c:v>
                </c:pt>
                <c:pt idx="23">
                  <c:v>65.84924218592168</c:v>
                </c:pt>
                <c:pt idx="24">
                  <c:v>65.53133613104669</c:v>
                </c:pt>
                <c:pt idx="25">
                  <c:v>63.118926937415196</c:v>
                </c:pt>
                <c:pt idx="26">
                  <c:v>63.038329713365215</c:v>
                </c:pt>
                <c:pt idx="27">
                  <c:v>59.346326205469374</c:v>
                </c:pt>
                <c:pt idx="28">
                  <c:v>56.669061160423766</c:v>
                </c:pt>
                <c:pt idx="29">
                  <c:v>56.161458620372215</c:v>
                </c:pt>
                <c:pt idx="30">
                  <c:v>54.23290871309458</c:v>
                </c:pt>
                <c:pt idx="31">
                  <c:v>53.65783289271437</c:v>
                </c:pt>
                <c:pt idx="32">
                  <c:v>53.1736594102221</c:v>
                </c:pt>
                <c:pt idx="33">
                  <c:v>50.68298059350848</c:v>
                </c:pt>
                <c:pt idx="34">
                  <c:v>46.14595997185294</c:v>
                </c:pt>
                <c:pt idx="35">
                  <c:v>45.418512294058466</c:v>
                </c:pt>
                <c:pt idx="36">
                  <c:v>44.379991689940326</c:v>
                </c:pt>
                <c:pt idx="37">
                  <c:v>42.90771256612266</c:v>
                </c:pt>
                <c:pt idx="38">
                  <c:v>42.71282820630218</c:v>
                </c:pt>
                <c:pt idx="39">
                  <c:v>41.84271329224201</c:v>
                </c:pt>
                <c:pt idx="40">
                  <c:v>41.52496409409119</c:v>
                </c:pt>
                <c:pt idx="41">
                  <c:v>39.10514230610879</c:v>
                </c:pt>
                <c:pt idx="42">
                  <c:v>37.093658175092244</c:v>
                </c:pt>
                <c:pt idx="43">
                  <c:v>36.206610968147125</c:v>
                </c:pt>
                <c:pt idx="44">
                  <c:v>33.7456739298615</c:v>
                </c:pt>
                <c:pt idx="45">
                  <c:v>33.00147932586635</c:v>
                </c:pt>
                <c:pt idx="46">
                  <c:v>32.49295277653878</c:v>
                </c:pt>
                <c:pt idx="47">
                  <c:v>29.56047954802138</c:v>
                </c:pt>
                <c:pt idx="48">
                  <c:v>27.46074873774246</c:v>
                </c:pt>
                <c:pt idx="49">
                  <c:v>24.80058705846583</c:v>
                </c:pt>
                <c:pt idx="50">
                  <c:v>23.43862556448507</c:v>
                </c:pt>
                <c:pt idx="51">
                  <c:v>22.45894870067877</c:v>
                </c:pt>
                <c:pt idx="52">
                  <c:v>21.028875678146917</c:v>
                </c:pt>
                <c:pt idx="53">
                  <c:v>16.518679873351967</c:v>
                </c:pt>
                <c:pt idx="54">
                  <c:v>15.005128221758309</c:v>
                </c:pt>
                <c:pt idx="55">
                  <c:v>7.690857554310653</c:v>
                </c:pt>
                <c:pt idx="56">
                  <c:v>7.209782984701105</c:v>
                </c:pt>
                <c:pt idx="57">
                  <c:v>5.741244095659956</c:v>
                </c:pt>
                <c:pt idx="58">
                  <c:v>4.439483593679648</c:v>
                </c:pt>
                <c:pt idx="59">
                  <c:v>3.7087522004945894</c:v>
                </c:pt>
                <c:pt idx="60">
                  <c:v>1.5505975375689525</c:v>
                </c:pt>
                <c:pt idx="61">
                  <c:v>0.7178976072821059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乳腺甲状腺外科</c:v>
                </c:pt>
                <c:pt idx="2">
                  <c:v>老年医学科</c:v>
                </c:pt>
                <c:pt idx="3">
                  <c:v>治未病中心</c:v>
                </c:pt>
                <c:pt idx="4">
                  <c:v>消化内科</c:v>
                </c:pt>
                <c:pt idx="5">
                  <c:v>综合内科</c:v>
                </c:pt>
                <c:pt idx="6">
                  <c:v>东区重症医学科</c:v>
                </c:pt>
                <c:pt idx="7">
                  <c:v>脑病三科</c:v>
                </c:pt>
                <c:pt idx="8">
                  <c:v>康复科</c:v>
                </c:pt>
                <c:pt idx="9">
                  <c:v>肝病科</c:v>
                </c:pt>
                <c:pt idx="10">
                  <c:v>脑病二科</c:v>
                </c:pt>
                <c:pt idx="11">
                  <c:v>血液科</c:v>
                </c:pt>
                <c:pt idx="12">
                  <c:v>眼科</c:v>
                </c:pt>
                <c:pt idx="13">
                  <c:v>小儿推拿科</c:v>
                </c:pt>
                <c:pt idx="14">
                  <c:v>耳鼻喉科</c:v>
                </c:pt>
                <c:pt idx="15">
                  <c:v>脾胃科消化科合并</c:v>
                </c:pt>
                <c:pt idx="16">
                  <c:v>肛肠科</c:v>
                </c:pt>
                <c:pt idx="17">
                  <c:v>显微骨科</c:v>
                </c:pt>
                <c:pt idx="18">
                  <c:v>肾病科</c:v>
                </c:pt>
                <c:pt idx="19">
                  <c:v>妇科</c:v>
                </c:pt>
                <c:pt idx="20">
                  <c:v>儿科</c:v>
                </c:pt>
                <c:pt idx="21">
                  <c:v>中医经典科</c:v>
                </c:pt>
                <c:pt idx="22">
                  <c:v>神经内科</c:v>
                </c:pt>
                <c:pt idx="23">
                  <c:v>肾脏内科</c:v>
                </c:pt>
                <c:pt idx="24">
                  <c:v>产科</c:v>
                </c:pt>
                <c:pt idx="25">
                  <c:v>关节骨科</c:v>
                </c:pt>
                <c:pt idx="26">
                  <c:v>心血管内科</c:v>
                </c:pt>
                <c:pt idx="27">
                  <c:v>身心医学科</c:v>
                </c:pt>
                <c:pt idx="28">
                  <c:v>心病四科</c:v>
                </c:pt>
                <c:pt idx="29">
                  <c:v>美容皮肤科</c:v>
                </c:pt>
                <c:pt idx="30">
                  <c:v>创伤骨科</c:v>
                </c:pt>
                <c:pt idx="31">
                  <c:v>脊柱骨科</c:v>
                </c:pt>
                <c:pt idx="32">
                  <c:v>皮肤科</c:v>
                </c:pt>
                <c:pt idx="33">
                  <c:v>心病二科</c:v>
                </c:pt>
                <c:pt idx="34">
                  <c:v>脾胃病科</c:v>
                </c:pt>
                <c:pt idx="35">
                  <c:v>周围血管科</c:v>
                </c:pt>
                <c:pt idx="36">
                  <c:v>微创骨科</c:v>
                </c:pt>
                <c:pt idx="37">
                  <c:v>医院</c:v>
                </c:pt>
                <c:pt idx="38">
                  <c:v>妇科妇二科合并</c:v>
                </c:pt>
                <c:pt idx="39">
                  <c:v>风湿病科</c:v>
                </c:pt>
                <c:pt idx="40">
                  <c:v>胸外科</c:v>
                </c:pt>
                <c:pt idx="41">
                  <c:v>呼吸内科</c:v>
                </c:pt>
                <c:pt idx="42">
                  <c:v>心病一科</c:v>
                </c:pt>
                <c:pt idx="43">
                  <c:v>口腔科</c:v>
                </c:pt>
                <c:pt idx="44">
                  <c:v>西区重症医学科</c:v>
                </c:pt>
                <c:pt idx="45">
                  <c:v>针灸科</c:v>
                </c:pt>
                <c:pt idx="46">
                  <c:v>神经外科</c:v>
                </c:pt>
                <c:pt idx="47">
                  <c:v>东区肾病科</c:v>
                </c:pt>
                <c:pt idx="48">
                  <c:v>泌尿外科</c:v>
                </c:pt>
                <c:pt idx="49">
                  <c:v>男科</c:v>
                </c:pt>
                <c:pt idx="50">
                  <c:v>心病三科</c:v>
                </c:pt>
                <c:pt idx="51">
                  <c:v>内分泌科</c:v>
                </c:pt>
                <c:pt idx="52">
                  <c:v>小儿骨科</c:v>
                </c:pt>
                <c:pt idx="53">
                  <c:v>妇二科</c:v>
                </c:pt>
                <c:pt idx="54">
                  <c:v>骨科</c:v>
                </c:pt>
                <c:pt idx="55">
                  <c:v>普通外科</c:v>
                </c:pt>
                <c:pt idx="56">
                  <c:v>推拿科</c:v>
                </c:pt>
                <c:pt idx="57">
                  <c:v>重症医学科</c:v>
                </c:pt>
                <c:pt idx="58">
                  <c:v>运动损伤骨科</c:v>
                </c:pt>
                <c:pt idx="59">
                  <c:v>脑病一科</c:v>
                </c:pt>
                <c:pt idx="60">
                  <c:v>中医外治中心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97.48427470323192</c:v>
                </c:pt>
                <c:pt idx="2">
                  <c:v>97.00839364413412</c:v>
                </c:pt>
                <c:pt idx="3">
                  <c:v>96.3614396966269</c:v>
                </c:pt>
                <c:pt idx="4">
                  <c:v>94.56986488251546</c:v>
                </c:pt>
                <c:pt idx="5">
                  <c:v>93.45328089970957</c:v>
                </c:pt>
                <c:pt idx="6">
                  <c:v>92.61534876226668</c:v>
                </c:pt>
                <c:pt idx="7">
                  <c:v>92.14735889088077</c:v>
                </c:pt>
                <c:pt idx="8">
                  <c:v>91.60736456656925</c:v>
                </c:pt>
                <c:pt idx="9">
                  <c:v>91.50496511146052</c:v>
                </c:pt>
                <c:pt idx="10">
                  <c:v>90.75054540809559</c:v>
                </c:pt>
                <c:pt idx="11">
                  <c:v>90.24352588742846</c:v>
                </c:pt>
                <c:pt idx="12">
                  <c:v>89.36165578433894</c:v>
                </c:pt>
                <c:pt idx="13">
                  <c:v>88.12041160051896</c:v>
                </c:pt>
                <c:pt idx="14">
                  <c:v>86.17875119985617</c:v>
                </c:pt>
                <c:pt idx="15">
                  <c:v>86.14004441500596</c:v>
                </c:pt>
                <c:pt idx="16">
                  <c:v>85.77065690258205</c:v>
                </c:pt>
                <c:pt idx="17">
                  <c:v>84.7447614948651</c:v>
                </c:pt>
                <c:pt idx="18">
                  <c:v>81.96485363031006</c:v>
                </c:pt>
                <c:pt idx="19">
                  <c:v>80.3805141171193</c:v>
                </c:pt>
                <c:pt idx="20">
                  <c:v>78.14197414086807</c:v>
                </c:pt>
                <c:pt idx="21">
                  <c:v>71.40947478545627</c:v>
                </c:pt>
                <c:pt idx="22">
                  <c:v>70.81802487650785</c:v>
                </c:pt>
                <c:pt idx="23">
                  <c:v>69.51618044708906</c:v>
                </c:pt>
                <c:pt idx="24">
                  <c:v>66.08064611541751</c:v>
                </c:pt>
                <c:pt idx="25">
                  <c:v>64.84067432086209</c:v>
                </c:pt>
                <c:pt idx="26">
                  <c:v>63.37951451607776</c:v>
                </c:pt>
                <c:pt idx="27">
                  <c:v>61.595040709341</c:v>
                </c:pt>
                <c:pt idx="28">
                  <c:v>60.031711358559036</c:v>
                </c:pt>
                <c:pt idx="29">
                  <c:v>58.4473204133503</c:v>
                </c:pt>
                <c:pt idx="30">
                  <c:v>58.382910301788364</c:v>
                </c:pt>
                <c:pt idx="31">
                  <c:v>54.56001184119189</c:v>
                </c:pt>
                <c:pt idx="32">
                  <c:v>53.67314904037336</c:v>
                </c:pt>
                <c:pt idx="33">
                  <c:v>46.19345331827038</c:v>
                </c:pt>
                <c:pt idx="34">
                  <c:v>44.83522789102703</c:v>
                </c:pt>
                <c:pt idx="35">
                  <c:v>43.78716477922326</c:v>
                </c:pt>
                <c:pt idx="36">
                  <c:v>39.823764098326606</c:v>
                </c:pt>
                <c:pt idx="37">
                  <c:v>37.414675060082544</c:v>
                </c:pt>
                <c:pt idx="38">
                  <c:v>35.13560062613965</c:v>
                </c:pt>
                <c:pt idx="39">
                  <c:v>34.02018472281489</c:v>
                </c:pt>
                <c:pt idx="40">
                  <c:v>32.40492145966528</c:v>
                </c:pt>
                <c:pt idx="41">
                  <c:v>27.260595136490473</c:v>
                </c:pt>
                <c:pt idx="42">
                  <c:v>26.926889069180316</c:v>
                </c:pt>
                <c:pt idx="43">
                  <c:v>25.909281648314252</c:v>
                </c:pt>
                <c:pt idx="44">
                  <c:v>25.470584061510703</c:v>
                </c:pt>
                <c:pt idx="45">
                  <c:v>24.896241136755048</c:v>
                </c:pt>
                <c:pt idx="46">
                  <c:v>23.77909364387843</c:v>
                </c:pt>
                <c:pt idx="47">
                  <c:v>22.898327013578566</c:v>
                </c:pt>
                <c:pt idx="48">
                  <c:v>22.509152509511438</c:v>
                </c:pt>
                <c:pt idx="49">
                  <c:v>17.62329956450489</c:v>
                </c:pt>
                <c:pt idx="50">
                  <c:v>16.779470927012646</c:v>
                </c:pt>
                <c:pt idx="51">
                  <c:v>15.590155153966274</c:v>
                </c:pt>
                <c:pt idx="52">
                  <c:v>15.247457739452598</c:v>
                </c:pt>
                <c:pt idx="53">
                  <c:v>15.23524180939682</c:v>
                </c:pt>
                <c:pt idx="54">
                  <c:v>13.552625447075608</c:v>
                </c:pt>
                <c:pt idx="55">
                  <c:v>12.955758177540948</c:v>
                </c:pt>
                <c:pt idx="56">
                  <c:v>11.90689147813508</c:v>
                </c:pt>
                <c:pt idx="57">
                  <c:v>6.644945656877506</c:v>
                </c:pt>
                <c:pt idx="58">
                  <c:v>5.19667368227202</c:v>
                </c:pt>
                <c:pt idx="59">
                  <c:v>4.729886183823491</c:v>
                </c:pt>
                <c:pt idx="60">
                  <c:v>1.136980688100207</c:v>
                </c:pt>
                <c:pt idx="61">
                  <c:v>0.7305947847576844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0.00007781275864185796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心病三科</c:v>
                </c:pt>
                <c:pt idx="2">
                  <c:v>医院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美容皮肤科</c:v>
                </c:pt>
                <c:pt idx="6">
                  <c:v>肛肠科</c:v>
                </c:pt>
                <c:pt idx="7">
                  <c:v>肿瘤内科</c:v>
                </c:pt>
                <c:pt idx="8">
                  <c:v>耳鼻喉科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东区重症医学科</c:v>
                </c:pt>
                <c:pt idx="12">
                  <c:v>心病四科</c:v>
                </c:pt>
                <c:pt idx="13">
                  <c:v>神经外科</c:v>
                </c:pt>
                <c:pt idx="14">
                  <c:v>西区重症医学科</c:v>
                </c:pt>
                <c:pt idx="15">
                  <c:v>中医经典科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胸外科</c:v>
                </c:pt>
                <c:pt idx="19">
                  <c:v>妇科妇二科合并</c:v>
                </c:pt>
                <c:pt idx="20">
                  <c:v>脑病二科</c:v>
                </c:pt>
                <c:pt idx="21">
                  <c:v>微创骨科</c:v>
                </c:pt>
                <c:pt idx="22">
                  <c:v>脑病一科</c:v>
                </c:pt>
                <c:pt idx="23">
                  <c:v>口腔科</c:v>
                </c:pt>
                <c:pt idx="24">
                  <c:v>运动损伤骨科</c:v>
                </c:pt>
                <c:pt idx="25">
                  <c:v>产科</c:v>
                </c:pt>
                <c:pt idx="26">
                  <c:v>男科</c:v>
                </c:pt>
                <c:pt idx="27">
                  <c:v>小儿骨科</c:v>
                </c:pt>
                <c:pt idx="28">
                  <c:v>乳腺甲状腺外科</c:v>
                </c:pt>
                <c:pt idx="29">
                  <c:v>康复科</c:v>
                </c:pt>
                <c:pt idx="30">
                  <c:v>神经内科</c:v>
                </c:pt>
                <c:pt idx="31">
                  <c:v>东区肾病科</c:v>
                </c:pt>
                <c:pt idx="32">
                  <c:v>眼科</c:v>
                </c:pt>
                <c:pt idx="33">
                  <c:v>骨科</c:v>
                </c:pt>
                <c:pt idx="34">
                  <c:v>妇二科</c:v>
                </c:pt>
                <c:pt idx="35">
                  <c:v>推拿科</c:v>
                </c:pt>
                <c:pt idx="36">
                  <c:v>脾胃病科</c:v>
                </c:pt>
                <c:pt idx="37">
                  <c:v>综合内科</c:v>
                </c:pt>
                <c:pt idx="38">
                  <c:v>身心医学科</c:v>
                </c:pt>
                <c:pt idx="39">
                  <c:v>内分泌科</c:v>
                </c:pt>
                <c:pt idx="40">
                  <c:v>泌尿外科</c:v>
                </c:pt>
                <c:pt idx="41">
                  <c:v>脾胃科消化科合并</c:v>
                </c:pt>
                <c:pt idx="42">
                  <c:v>肝病科</c:v>
                </c:pt>
                <c:pt idx="43">
                  <c:v>普通外科</c:v>
                </c:pt>
                <c:pt idx="44">
                  <c:v>关节骨科</c:v>
                </c:pt>
                <c:pt idx="45">
                  <c:v>呼吸内科</c:v>
                </c:pt>
                <c:pt idx="46">
                  <c:v>心病一科</c:v>
                </c:pt>
                <c:pt idx="47">
                  <c:v>儿科</c:v>
                </c:pt>
                <c:pt idx="48">
                  <c:v>肾病科</c:v>
                </c:pt>
                <c:pt idx="49">
                  <c:v>肝胆外科</c:v>
                </c:pt>
                <c:pt idx="50">
                  <c:v>重症医学科</c:v>
                </c:pt>
                <c:pt idx="51">
                  <c:v>心血管内科</c:v>
                </c:pt>
                <c:pt idx="52">
                  <c:v>小儿推拿科</c:v>
                </c:pt>
                <c:pt idx="53">
                  <c:v>针灸科</c:v>
                </c:pt>
                <c:pt idx="54">
                  <c:v>显微骨科</c:v>
                </c:pt>
                <c:pt idx="55">
                  <c:v>皮肤科</c:v>
                </c:pt>
                <c:pt idx="56">
                  <c:v>脑病三科</c:v>
                </c:pt>
                <c:pt idx="57">
                  <c:v>脊柱骨科</c:v>
                </c:pt>
                <c:pt idx="58">
                  <c:v>消化内科</c:v>
                </c:pt>
                <c:pt idx="59">
                  <c:v>创伤骨科</c:v>
                </c:pt>
                <c:pt idx="60">
                  <c:v>心病二科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98.72527420382524</c:v>
                </c:pt>
                <c:pt idx="2">
                  <c:v>96.93184745684945</c:v>
                </c:pt>
                <c:pt idx="3">
                  <c:v>93.56805544443581</c:v>
                </c:pt>
                <c:pt idx="4">
                  <c:v>93.5526919468391</c:v>
                </c:pt>
                <c:pt idx="5">
                  <c:v>92.57552531313465</c:v>
                </c:pt>
                <c:pt idx="6">
                  <c:v>91.92120197402771</c:v>
                </c:pt>
                <c:pt idx="7">
                  <c:v>91.88203435598972</c:v>
                </c:pt>
                <c:pt idx="8">
                  <c:v>91.62733434282134</c:v>
                </c:pt>
                <c:pt idx="9">
                  <c:v>83.95244791715477</c:v>
                </c:pt>
                <c:pt idx="10">
                  <c:v>81.92482425667815</c:v>
                </c:pt>
                <c:pt idx="11">
                  <c:v>78.24366167456368</c:v>
                </c:pt>
                <c:pt idx="12">
                  <c:v>77.83937804174882</c:v>
                </c:pt>
                <c:pt idx="13">
                  <c:v>77.37317446659735</c:v>
                </c:pt>
                <c:pt idx="14">
                  <c:v>77.33949107012769</c:v>
                </c:pt>
                <c:pt idx="15">
                  <c:v>76.1023753286703</c:v>
                </c:pt>
                <c:pt idx="16">
                  <c:v>75.94195635238813</c:v>
                </c:pt>
                <c:pt idx="17">
                  <c:v>72.24242891310885</c:v>
                </c:pt>
                <c:pt idx="18">
                  <c:v>71.45371004098108</c:v>
                </c:pt>
                <c:pt idx="19">
                  <c:v>70.8032375396068</c:v>
                </c:pt>
                <c:pt idx="20">
                  <c:v>68.94086687387014</c:v>
                </c:pt>
                <c:pt idx="21">
                  <c:v>66.21341778790482</c:v>
                </c:pt>
                <c:pt idx="22">
                  <c:v>65.95287320212319</c:v>
                </c:pt>
                <c:pt idx="23">
                  <c:v>55.60798800597529</c:v>
                </c:pt>
                <c:pt idx="24">
                  <c:v>52.60087401799283</c:v>
                </c:pt>
                <c:pt idx="25">
                  <c:v>51.001224603303974</c:v>
                </c:pt>
                <c:pt idx="26">
                  <c:v>50.51870341223082</c:v>
                </c:pt>
                <c:pt idx="27">
                  <c:v>47.9043598361854</c:v>
                </c:pt>
                <c:pt idx="28">
                  <c:v>46.53504069896707</c:v>
                </c:pt>
                <c:pt idx="29">
                  <c:v>43.430052553476344</c:v>
                </c:pt>
                <c:pt idx="30">
                  <c:v>40.47179748388417</c:v>
                </c:pt>
                <c:pt idx="31">
                  <c:v>40.441684202474605</c:v>
                </c:pt>
                <c:pt idx="32">
                  <c:v>39.642785233771235</c:v>
                </c:pt>
                <c:pt idx="33">
                  <c:v>38.02655057578082</c:v>
                </c:pt>
                <c:pt idx="34">
                  <c:v>37.149141572957696</c:v>
                </c:pt>
                <c:pt idx="35">
                  <c:v>34.86167670059617</c:v>
                </c:pt>
                <c:pt idx="36">
                  <c:v>33.82776659899059</c:v>
                </c:pt>
                <c:pt idx="37">
                  <c:v>33.79620990835633</c:v>
                </c:pt>
                <c:pt idx="38">
                  <c:v>33.35798013364196</c:v>
                </c:pt>
                <c:pt idx="39">
                  <c:v>29.9197623531452</c:v>
                </c:pt>
                <c:pt idx="40">
                  <c:v>29.71786713189374</c:v>
                </c:pt>
                <c:pt idx="41">
                  <c:v>27.470661910835922</c:v>
                </c:pt>
                <c:pt idx="42">
                  <c:v>26.65503178137007</c:v>
                </c:pt>
                <c:pt idx="43">
                  <c:v>26.224658969019735</c:v>
                </c:pt>
                <c:pt idx="44">
                  <c:v>25.400610347055878</c:v>
                </c:pt>
                <c:pt idx="45">
                  <c:v>21.744018338210754</c:v>
                </c:pt>
                <c:pt idx="46">
                  <c:v>21.025920934195494</c:v>
                </c:pt>
                <c:pt idx="47">
                  <c:v>16.542414756212676</c:v>
                </c:pt>
                <c:pt idx="48">
                  <c:v>16.224402498142343</c:v>
                </c:pt>
                <c:pt idx="49">
                  <c:v>14.288540090590137</c:v>
                </c:pt>
                <c:pt idx="50">
                  <c:v>14.104857227510244</c:v>
                </c:pt>
                <c:pt idx="51">
                  <c:v>13.509823339834728</c:v>
                </c:pt>
                <c:pt idx="52">
                  <c:v>10.34398053840679</c:v>
                </c:pt>
                <c:pt idx="53">
                  <c:v>10.31108123753827</c:v>
                </c:pt>
                <c:pt idx="54">
                  <c:v>10.227348161502485</c:v>
                </c:pt>
                <c:pt idx="55">
                  <c:v>9.745645687631958</c:v>
                </c:pt>
                <c:pt idx="56">
                  <c:v>9.64822323465902</c:v>
                </c:pt>
                <c:pt idx="57">
                  <c:v>9.396779032768556</c:v>
                </c:pt>
                <c:pt idx="58">
                  <c:v>7.678892742533905</c:v>
                </c:pt>
                <c:pt idx="59">
                  <c:v>7.138782884391102</c:v>
                </c:pt>
                <c:pt idx="60">
                  <c:v>6.925652767671065</c:v>
                </c:pt>
                <c:pt idx="61">
                  <c:v>4.899410635189778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皮肤科</c:v>
                </c:pt>
                <c:pt idx="2">
                  <c:v>肾病科</c:v>
                </c:pt>
                <c:pt idx="3">
                  <c:v>康复科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西区重症医学科</c:v>
                </c:pt>
                <c:pt idx="8">
                  <c:v>肝病科</c:v>
                </c:pt>
                <c:pt idx="9">
                  <c:v>重症医学科</c:v>
                </c:pt>
                <c:pt idx="10">
                  <c:v>胸外科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综合内科</c:v>
                </c:pt>
                <c:pt idx="14">
                  <c:v>肾脏内科</c:v>
                </c:pt>
                <c:pt idx="15">
                  <c:v>男科</c:v>
                </c:pt>
                <c:pt idx="16">
                  <c:v>中医外治中心</c:v>
                </c:pt>
                <c:pt idx="17">
                  <c:v>身心医学科</c:v>
                </c:pt>
                <c:pt idx="18">
                  <c:v>脾胃病科</c:v>
                </c:pt>
                <c:pt idx="19">
                  <c:v>心病三科</c:v>
                </c:pt>
                <c:pt idx="20">
                  <c:v>骨科</c:v>
                </c:pt>
                <c:pt idx="21">
                  <c:v>产科</c:v>
                </c:pt>
                <c:pt idx="22">
                  <c:v>儿科</c:v>
                </c:pt>
                <c:pt idx="23">
                  <c:v>妇科</c:v>
                </c:pt>
                <c:pt idx="24">
                  <c:v>风湿病科</c:v>
                </c:pt>
                <c:pt idx="25">
                  <c:v>内分泌科</c:v>
                </c:pt>
                <c:pt idx="26">
                  <c:v>口腔科</c:v>
                </c:pt>
                <c:pt idx="27">
                  <c:v>心病四科</c:v>
                </c:pt>
                <c:pt idx="28">
                  <c:v>脑病二科</c:v>
                </c:pt>
                <c:pt idx="29">
                  <c:v>老年医学科</c:v>
                </c:pt>
                <c:pt idx="30">
                  <c:v>脊柱骨科</c:v>
                </c:pt>
                <c:pt idx="31">
                  <c:v>脾胃科消化科合并</c:v>
                </c:pt>
                <c:pt idx="32">
                  <c:v>乳腺甲状腺外科</c:v>
                </c:pt>
                <c:pt idx="33">
                  <c:v>东区肾病科</c:v>
                </c:pt>
                <c:pt idx="34">
                  <c:v>治未病中心</c:v>
                </c:pt>
                <c:pt idx="35">
                  <c:v>眼科</c:v>
                </c:pt>
                <c:pt idx="36">
                  <c:v>中医经典科</c:v>
                </c:pt>
                <c:pt idx="37">
                  <c:v>普通外科</c:v>
                </c:pt>
                <c:pt idx="38">
                  <c:v>妇科妇二科合并</c:v>
                </c:pt>
                <c:pt idx="39">
                  <c:v>肛肠科</c:v>
                </c:pt>
                <c:pt idx="40">
                  <c:v>美容皮肤科</c:v>
                </c:pt>
                <c:pt idx="41">
                  <c:v>推拿科</c:v>
                </c:pt>
                <c:pt idx="42">
                  <c:v>周围血管科</c:v>
                </c:pt>
                <c:pt idx="43">
                  <c:v>创伤骨科</c:v>
                </c:pt>
                <c:pt idx="44">
                  <c:v>脑病一科</c:v>
                </c:pt>
                <c:pt idx="45">
                  <c:v>医院</c:v>
                </c:pt>
                <c:pt idx="46">
                  <c:v>神经外科</c:v>
                </c:pt>
                <c:pt idx="47">
                  <c:v>显微骨科</c:v>
                </c:pt>
                <c:pt idx="48">
                  <c:v>微创骨科</c:v>
                </c:pt>
                <c:pt idx="49">
                  <c:v>心血管内科</c:v>
                </c:pt>
                <c:pt idx="50">
                  <c:v>肿瘤内科</c:v>
                </c:pt>
                <c:pt idx="51">
                  <c:v>消化内科</c:v>
                </c:pt>
                <c:pt idx="52">
                  <c:v>脑病三科</c:v>
                </c:pt>
                <c:pt idx="53">
                  <c:v>关节骨科</c:v>
                </c:pt>
                <c:pt idx="54">
                  <c:v>运动损伤骨科</c:v>
                </c:pt>
                <c:pt idx="55">
                  <c:v>心病二科</c:v>
                </c:pt>
                <c:pt idx="56">
                  <c:v>神经内科</c:v>
                </c:pt>
                <c:pt idx="57">
                  <c:v>心病一科</c:v>
                </c:pt>
                <c:pt idx="58">
                  <c:v>泌尿外科</c:v>
                </c:pt>
                <c:pt idx="59">
                  <c:v>针灸科</c:v>
                </c:pt>
                <c:pt idx="60">
                  <c:v>血液科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98.34242397853542</c:v>
                </c:pt>
                <c:pt idx="2">
                  <c:v>94.5203059033072</c:v>
                </c:pt>
                <c:pt idx="3">
                  <c:v>91.5124272520975</c:v>
                </c:pt>
                <c:pt idx="4">
                  <c:v>88.88103295228683</c:v>
                </c:pt>
                <c:pt idx="5">
                  <c:v>88.86024491925002</c:v>
                </c:pt>
                <c:pt idx="6">
                  <c:v>87.62059284973685</c:v>
                </c:pt>
                <c:pt idx="7">
                  <c:v>87.04151518449194</c:v>
                </c:pt>
                <c:pt idx="8">
                  <c:v>86.70298889335533</c:v>
                </c:pt>
                <c:pt idx="9">
                  <c:v>85.82833744898981</c:v>
                </c:pt>
                <c:pt idx="10">
                  <c:v>85.05925553045552</c:v>
                </c:pt>
                <c:pt idx="11">
                  <c:v>84.69260619278961</c:v>
                </c:pt>
                <c:pt idx="12">
                  <c:v>83.24008294741172</c:v>
                </c:pt>
                <c:pt idx="13">
                  <c:v>82.66643668095013</c:v>
                </c:pt>
                <c:pt idx="14">
                  <c:v>82.35602681215923</c:v>
                </c:pt>
                <c:pt idx="15">
                  <c:v>82.35162899307444</c:v>
                </c:pt>
                <c:pt idx="16">
                  <c:v>81.5069752785467</c:v>
                </c:pt>
                <c:pt idx="17">
                  <c:v>80.28035299477442</c:v>
                </c:pt>
                <c:pt idx="18">
                  <c:v>76.72255129020961</c:v>
                </c:pt>
                <c:pt idx="19">
                  <c:v>75.82473336096128</c:v>
                </c:pt>
                <c:pt idx="20">
                  <c:v>74.38379021556483</c:v>
                </c:pt>
                <c:pt idx="21">
                  <c:v>73.05152543539874</c:v>
                </c:pt>
                <c:pt idx="22">
                  <c:v>72.88911412462535</c:v>
                </c:pt>
                <c:pt idx="23">
                  <c:v>72.73610484436288</c:v>
                </c:pt>
                <c:pt idx="24">
                  <c:v>72.47753409523868</c:v>
                </c:pt>
                <c:pt idx="25">
                  <c:v>72.03387445184173</c:v>
                </c:pt>
                <c:pt idx="26">
                  <c:v>69.9399865230652</c:v>
                </c:pt>
                <c:pt idx="27">
                  <c:v>67.65820799667337</c:v>
                </c:pt>
                <c:pt idx="28">
                  <c:v>66.48564935283493</c:v>
                </c:pt>
                <c:pt idx="29">
                  <c:v>66.0146535459921</c:v>
                </c:pt>
                <c:pt idx="30">
                  <c:v>65.82955882216059</c:v>
                </c:pt>
                <c:pt idx="31">
                  <c:v>65.36258265524744</c:v>
                </c:pt>
                <c:pt idx="32">
                  <c:v>63.58783427116642</c:v>
                </c:pt>
                <c:pt idx="33">
                  <c:v>62.48701459548253</c:v>
                </c:pt>
                <c:pt idx="34">
                  <c:v>62.00790261111621</c:v>
                </c:pt>
                <c:pt idx="35">
                  <c:v>60.04536170489772</c:v>
                </c:pt>
                <c:pt idx="36">
                  <c:v>59.565451098444186</c:v>
                </c:pt>
                <c:pt idx="37">
                  <c:v>58.943569443508494</c:v>
                </c:pt>
                <c:pt idx="38">
                  <c:v>58.6219507813451</c:v>
                </c:pt>
                <c:pt idx="39">
                  <c:v>57.864535378525744</c:v>
                </c:pt>
                <c:pt idx="40">
                  <c:v>56.53105548697641</c:v>
                </c:pt>
                <c:pt idx="41">
                  <c:v>50.56170693580126</c:v>
                </c:pt>
                <c:pt idx="42">
                  <c:v>48.644741118522916</c:v>
                </c:pt>
                <c:pt idx="43">
                  <c:v>41.01290881687427</c:v>
                </c:pt>
                <c:pt idx="44">
                  <c:v>38.4078685011419</c:v>
                </c:pt>
                <c:pt idx="45">
                  <c:v>36.773682252975725</c:v>
                </c:pt>
                <c:pt idx="46">
                  <c:v>34.4069407519284</c:v>
                </c:pt>
                <c:pt idx="47">
                  <c:v>33.53648640497457</c:v>
                </c:pt>
                <c:pt idx="48">
                  <c:v>28.86588150930516</c:v>
                </c:pt>
                <c:pt idx="49">
                  <c:v>27.014380833973483</c:v>
                </c:pt>
                <c:pt idx="50">
                  <c:v>25.972477258954108</c:v>
                </c:pt>
                <c:pt idx="51">
                  <c:v>25.951974602276234</c:v>
                </c:pt>
                <c:pt idx="52">
                  <c:v>25.389973945505528</c:v>
                </c:pt>
                <c:pt idx="53">
                  <c:v>25.24785961064468</c:v>
                </c:pt>
                <c:pt idx="54">
                  <c:v>22.803679891820394</c:v>
                </c:pt>
                <c:pt idx="55">
                  <c:v>22.327995052245157</c:v>
                </c:pt>
                <c:pt idx="56">
                  <c:v>21.43828322068305</c:v>
                </c:pt>
                <c:pt idx="57">
                  <c:v>19.773242333677377</c:v>
                </c:pt>
                <c:pt idx="58">
                  <c:v>17.367933117587153</c:v>
                </c:pt>
                <c:pt idx="59">
                  <c:v>12.248320243133838</c:v>
                </c:pt>
                <c:pt idx="60">
                  <c:v>7.294410259342525</c:v>
                </c:pt>
                <c:pt idx="61">
                  <c:v>2.76259153042056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眼科</c:v>
                </c:pt>
                <c:pt idx="2">
                  <c:v>脾胃科消化科合并</c:v>
                </c:pt>
                <c:pt idx="3">
                  <c:v>美容皮肤科</c:v>
                </c:pt>
                <c:pt idx="4">
                  <c:v>神经内科</c:v>
                </c:pt>
                <c:pt idx="5">
                  <c:v>血液科</c:v>
                </c:pt>
                <c:pt idx="6">
                  <c:v>皮肤科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脾胃病科</c:v>
                </c:pt>
                <c:pt idx="10">
                  <c:v>脑病二科</c:v>
                </c:pt>
                <c:pt idx="11">
                  <c:v>心病二科</c:v>
                </c:pt>
                <c:pt idx="12">
                  <c:v>口腔科</c:v>
                </c:pt>
                <c:pt idx="13">
                  <c:v>骨科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乳腺甲状腺外科</c:v>
                </c:pt>
                <c:pt idx="17">
                  <c:v>耳鼻喉科</c:v>
                </c:pt>
                <c:pt idx="18">
                  <c:v>身心医学科</c:v>
                </c:pt>
                <c:pt idx="19">
                  <c:v>脊柱骨科</c:v>
                </c:pt>
                <c:pt idx="20">
                  <c:v>儿科</c:v>
                </c:pt>
                <c:pt idx="21">
                  <c:v>肛肠科</c:v>
                </c:pt>
                <c:pt idx="22">
                  <c:v>消化内科</c:v>
                </c:pt>
                <c:pt idx="23">
                  <c:v>心病三科</c:v>
                </c:pt>
                <c:pt idx="24">
                  <c:v>创伤骨科</c:v>
                </c:pt>
                <c:pt idx="25">
                  <c:v>肾病科</c:v>
                </c:pt>
                <c:pt idx="26">
                  <c:v>关节骨科</c:v>
                </c:pt>
                <c:pt idx="27">
                  <c:v>针灸科</c:v>
                </c:pt>
                <c:pt idx="28">
                  <c:v>心病四科</c:v>
                </c:pt>
                <c:pt idx="29">
                  <c:v>中医经典科</c:v>
                </c:pt>
                <c:pt idx="30">
                  <c:v>老年医学科</c:v>
                </c:pt>
                <c:pt idx="31">
                  <c:v>小儿骨科</c:v>
                </c:pt>
                <c:pt idx="32">
                  <c:v>东区重症医学科</c:v>
                </c:pt>
                <c:pt idx="33">
                  <c:v>肿瘤内科</c:v>
                </c:pt>
                <c:pt idx="34">
                  <c:v>男科</c:v>
                </c:pt>
                <c:pt idx="35">
                  <c:v>综合内科</c:v>
                </c:pt>
                <c:pt idx="36">
                  <c:v>小儿推拿科</c:v>
                </c:pt>
                <c:pt idx="37">
                  <c:v>胸外科</c:v>
                </c:pt>
                <c:pt idx="38">
                  <c:v>妇科</c:v>
                </c:pt>
                <c:pt idx="39">
                  <c:v>风湿病科</c:v>
                </c:pt>
                <c:pt idx="40">
                  <c:v>显微骨科</c:v>
                </c:pt>
                <c:pt idx="41">
                  <c:v>神经外科</c:v>
                </c:pt>
                <c:pt idx="42">
                  <c:v>重症医学科</c:v>
                </c:pt>
                <c:pt idx="43">
                  <c:v>康复科</c:v>
                </c:pt>
                <c:pt idx="44">
                  <c:v>中医外治中心</c:v>
                </c:pt>
                <c:pt idx="45">
                  <c:v>妇二科</c:v>
                </c:pt>
                <c:pt idx="46">
                  <c:v>内分泌科</c:v>
                </c:pt>
                <c:pt idx="47">
                  <c:v>东区肾病科</c:v>
                </c:pt>
                <c:pt idx="48">
                  <c:v>肝胆外科</c:v>
                </c:pt>
                <c:pt idx="49">
                  <c:v>泌尿外科</c:v>
                </c:pt>
                <c:pt idx="50">
                  <c:v>心血管内科</c:v>
                </c:pt>
                <c:pt idx="51">
                  <c:v>周围血管科</c:v>
                </c:pt>
                <c:pt idx="52">
                  <c:v>脑病三科</c:v>
                </c:pt>
                <c:pt idx="53">
                  <c:v>肾脏内科</c:v>
                </c:pt>
                <c:pt idx="54">
                  <c:v>呼吸内科</c:v>
                </c:pt>
                <c:pt idx="55">
                  <c:v>普通外科</c:v>
                </c:pt>
                <c:pt idx="56">
                  <c:v>西区重症医学科</c:v>
                </c:pt>
                <c:pt idx="57">
                  <c:v>妇科妇二科合并</c:v>
                </c:pt>
                <c:pt idx="58">
                  <c:v>脑病一科</c:v>
                </c:pt>
                <c:pt idx="59">
                  <c:v>治未病中心</c:v>
                </c:pt>
                <c:pt idx="60">
                  <c:v>产科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98.35069302639916</c:v>
                </c:pt>
                <c:pt idx="2">
                  <c:v>95.78808816999978</c:v>
                </c:pt>
                <c:pt idx="3">
                  <c:v>92.65643124945778</c:v>
                </c:pt>
                <c:pt idx="4">
                  <c:v>92.58911525151116</c:v>
                </c:pt>
                <c:pt idx="5">
                  <c:v>92.48597357282802</c:v>
                </c:pt>
                <c:pt idx="6">
                  <c:v>92.1138396131716</c:v>
                </c:pt>
                <c:pt idx="7">
                  <c:v>91.35785539027131</c:v>
                </c:pt>
                <c:pt idx="8">
                  <c:v>88.4960091986816</c:v>
                </c:pt>
                <c:pt idx="9">
                  <c:v>87.5965986759044</c:v>
                </c:pt>
                <c:pt idx="10">
                  <c:v>82.14252305211399</c:v>
                </c:pt>
                <c:pt idx="11">
                  <c:v>81.27340043199662</c:v>
                </c:pt>
                <c:pt idx="12">
                  <c:v>80.01263680507772</c:v>
                </c:pt>
                <c:pt idx="13">
                  <c:v>79.53835614604189</c:v>
                </c:pt>
                <c:pt idx="14">
                  <c:v>79.17895710332397</c:v>
                </c:pt>
                <c:pt idx="15">
                  <c:v>78.16939119887422</c:v>
                </c:pt>
                <c:pt idx="16">
                  <c:v>76.5742700529458</c:v>
                </c:pt>
                <c:pt idx="17">
                  <c:v>76.41011470074108</c:v>
                </c:pt>
                <c:pt idx="18">
                  <c:v>69.83211210786786</c:v>
                </c:pt>
                <c:pt idx="19">
                  <c:v>65.2710738552769</c:v>
                </c:pt>
                <c:pt idx="20">
                  <c:v>63.84607642295537</c:v>
                </c:pt>
                <c:pt idx="21">
                  <c:v>62.967998319204796</c:v>
                </c:pt>
                <c:pt idx="22">
                  <c:v>61.57741540590736</c:v>
                </c:pt>
                <c:pt idx="23">
                  <c:v>59.76401291819652</c:v>
                </c:pt>
                <c:pt idx="24">
                  <c:v>57.002744039282824</c:v>
                </c:pt>
                <c:pt idx="25">
                  <c:v>55.4577924863811</c:v>
                </c:pt>
                <c:pt idx="26">
                  <c:v>54.89828918255458</c:v>
                </c:pt>
                <c:pt idx="27">
                  <c:v>54.055582860123096</c:v>
                </c:pt>
                <c:pt idx="28">
                  <c:v>46.13329929324587</c:v>
                </c:pt>
                <c:pt idx="29">
                  <c:v>40.41913291820209</c:v>
                </c:pt>
                <c:pt idx="30">
                  <c:v>38.43875928928439</c:v>
                </c:pt>
                <c:pt idx="31">
                  <c:v>38.411085764559736</c:v>
                </c:pt>
                <c:pt idx="32">
                  <c:v>37.547455160030474</c:v>
                </c:pt>
                <c:pt idx="33">
                  <c:v>36.99117524720813</c:v>
                </c:pt>
                <c:pt idx="34">
                  <c:v>35.46791045516054</c:v>
                </c:pt>
                <c:pt idx="35">
                  <c:v>30.930951894383693</c:v>
                </c:pt>
                <c:pt idx="36">
                  <c:v>30.29970401823238</c:v>
                </c:pt>
                <c:pt idx="37">
                  <c:v>27.784483861371</c:v>
                </c:pt>
                <c:pt idx="38">
                  <c:v>27.746474164352474</c:v>
                </c:pt>
                <c:pt idx="39">
                  <c:v>26.317340707127524</c:v>
                </c:pt>
                <c:pt idx="40">
                  <c:v>25.01086434278794</c:v>
                </c:pt>
                <c:pt idx="41">
                  <c:v>23.895653828676238</c:v>
                </c:pt>
                <c:pt idx="42">
                  <c:v>23.826026333460142</c:v>
                </c:pt>
                <c:pt idx="43">
                  <c:v>20.81664784949777</c:v>
                </c:pt>
                <c:pt idx="44">
                  <c:v>16.58724183791541</c:v>
                </c:pt>
                <c:pt idx="45">
                  <c:v>15.827243035341144</c:v>
                </c:pt>
                <c:pt idx="46">
                  <c:v>15.442096270483383</c:v>
                </c:pt>
                <c:pt idx="47">
                  <c:v>15.313377907703284</c:v>
                </c:pt>
                <c:pt idx="48">
                  <c:v>14.835129825841285</c:v>
                </c:pt>
                <c:pt idx="49">
                  <c:v>11.953313348895906</c:v>
                </c:pt>
                <c:pt idx="50">
                  <c:v>11.824356670746566</c:v>
                </c:pt>
                <c:pt idx="51">
                  <c:v>11.378237778825754</c:v>
                </c:pt>
                <c:pt idx="52">
                  <c:v>10.153456190918</c:v>
                </c:pt>
                <c:pt idx="53">
                  <c:v>9.371395847042958</c:v>
                </c:pt>
                <c:pt idx="54">
                  <c:v>8.764350953274121</c:v>
                </c:pt>
                <c:pt idx="55">
                  <c:v>8.452087123052351</c:v>
                </c:pt>
                <c:pt idx="56">
                  <c:v>6.086416430070136</c:v>
                </c:pt>
                <c:pt idx="57">
                  <c:v>2.2647692115436318</c:v>
                </c:pt>
                <c:pt idx="58">
                  <c:v>2.081915200912468</c:v>
                </c:pt>
                <c:pt idx="59">
                  <c:v>0.9051871653120558</c:v>
                </c:pt>
                <c:pt idx="60">
                  <c:v>0.7851579753045818</c:v>
                </c:pt>
                <c:pt idx="61">
                  <c:v>0.31709706801368287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脾胃病科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心血管内科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微创骨科</c:v>
                </c:pt>
                <c:pt idx="8">
                  <c:v>康复科</c:v>
                </c:pt>
                <c:pt idx="9">
                  <c:v>产科</c:v>
                </c:pt>
                <c:pt idx="10">
                  <c:v>心病二科</c:v>
                </c:pt>
                <c:pt idx="11">
                  <c:v>内分泌科</c:v>
                </c:pt>
                <c:pt idx="12">
                  <c:v>脊柱骨科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妇二科</c:v>
                </c:pt>
                <c:pt idx="16">
                  <c:v>耳鼻喉科</c:v>
                </c:pt>
                <c:pt idx="17">
                  <c:v>脑病一科</c:v>
                </c:pt>
                <c:pt idx="18">
                  <c:v>美容皮肤科</c:v>
                </c:pt>
                <c:pt idx="19">
                  <c:v>运动损伤骨科</c:v>
                </c:pt>
                <c:pt idx="20">
                  <c:v>泌尿外科</c:v>
                </c:pt>
                <c:pt idx="21">
                  <c:v>脑病二科</c:v>
                </c:pt>
                <c:pt idx="22">
                  <c:v>皮肤科</c:v>
                </c:pt>
                <c:pt idx="23">
                  <c:v>妇科</c:v>
                </c:pt>
                <c:pt idx="24">
                  <c:v>胸外科</c:v>
                </c:pt>
                <c:pt idx="25">
                  <c:v>消化内科</c:v>
                </c:pt>
                <c:pt idx="26">
                  <c:v>风湿病科</c:v>
                </c:pt>
                <c:pt idx="27">
                  <c:v>东区肾病科</c:v>
                </c:pt>
                <c:pt idx="28">
                  <c:v>男科</c:v>
                </c:pt>
                <c:pt idx="29">
                  <c:v>中医经典科</c:v>
                </c:pt>
                <c:pt idx="30">
                  <c:v>妇科妇二科合并</c:v>
                </c:pt>
                <c:pt idx="31">
                  <c:v>小儿骨科</c:v>
                </c:pt>
                <c:pt idx="32">
                  <c:v>神经内科</c:v>
                </c:pt>
                <c:pt idx="33">
                  <c:v>医院</c:v>
                </c:pt>
                <c:pt idx="34">
                  <c:v>综合内科</c:v>
                </c:pt>
                <c:pt idx="35">
                  <c:v>呼吸内科</c:v>
                </c:pt>
                <c:pt idx="36">
                  <c:v>肾脏内科</c:v>
                </c:pt>
                <c:pt idx="37">
                  <c:v>心病四科</c:v>
                </c:pt>
                <c:pt idx="38">
                  <c:v>重症医学科</c:v>
                </c:pt>
                <c:pt idx="39">
                  <c:v>创伤骨科</c:v>
                </c:pt>
                <c:pt idx="40">
                  <c:v>普通外科</c:v>
                </c:pt>
                <c:pt idx="41">
                  <c:v>骨科</c:v>
                </c:pt>
                <c:pt idx="42">
                  <c:v>眼科</c:v>
                </c:pt>
                <c:pt idx="43">
                  <c:v>脾胃科消化科合并</c:v>
                </c:pt>
                <c:pt idx="44">
                  <c:v>肛肠科</c:v>
                </c:pt>
                <c:pt idx="45">
                  <c:v>身心医学科</c:v>
                </c:pt>
                <c:pt idx="46">
                  <c:v>儿科</c:v>
                </c:pt>
                <c:pt idx="47">
                  <c:v>心病三科</c:v>
                </c:pt>
                <c:pt idx="48">
                  <c:v>推拿科</c:v>
                </c:pt>
                <c:pt idx="49">
                  <c:v>西区重症医学科</c:v>
                </c:pt>
                <c:pt idx="50">
                  <c:v>神经外科</c:v>
                </c:pt>
                <c:pt idx="51">
                  <c:v>中医外治中心</c:v>
                </c:pt>
                <c:pt idx="52">
                  <c:v>口腔科</c:v>
                </c:pt>
                <c:pt idx="53">
                  <c:v>肿瘤内科</c:v>
                </c:pt>
                <c:pt idx="54">
                  <c:v>心病一科</c:v>
                </c:pt>
                <c:pt idx="55">
                  <c:v>治未病中心</c:v>
                </c:pt>
                <c:pt idx="56">
                  <c:v>东区重症医学科</c:v>
                </c:pt>
                <c:pt idx="57">
                  <c:v>老年医学科</c:v>
                </c:pt>
                <c:pt idx="58">
                  <c:v>周围血管科</c:v>
                </c:pt>
                <c:pt idx="59">
                  <c:v>关节骨科</c:v>
                </c:pt>
                <c:pt idx="60">
                  <c:v>肝胆外科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39.848981784262996</c:v>
                </c:pt>
                <c:pt idx="2">
                  <c:v>34.89805208550109</c:v>
                </c:pt>
                <c:pt idx="3">
                  <c:v>29.74143837036754</c:v>
                </c:pt>
                <c:pt idx="4">
                  <c:v>19.3333312890858</c:v>
                </c:pt>
                <c:pt idx="5">
                  <c:v>16.231926275815773</c:v>
                </c:pt>
                <c:pt idx="6">
                  <c:v>13.049432794604447</c:v>
                </c:pt>
                <c:pt idx="7">
                  <c:v>12.120198048883516</c:v>
                </c:pt>
                <c:pt idx="8">
                  <c:v>11.826692255885794</c:v>
                </c:pt>
                <c:pt idx="9">
                  <c:v>10.619975043457314</c:v>
                </c:pt>
                <c:pt idx="10">
                  <c:v>10.594656943365662</c:v>
                </c:pt>
                <c:pt idx="11">
                  <c:v>9.634468421313848</c:v>
                </c:pt>
                <c:pt idx="12">
                  <c:v>8.41762103058213</c:v>
                </c:pt>
                <c:pt idx="13">
                  <c:v>6.777608286948729</c:v>
                </c:pt>
                <c:pt idx="14">
                  <c:v>5.809907325014039</c:v>
                </c:pt>
                <c:pt idx="15">
                  <c:v>5.779046877515118</c:v>
                </c:pt>
                <c:pt idx="16">
                  <c:v>4.968316213682818</c:v>
                </c:pt>
                <c:pt idx="17">
                  <c:v>4.956114923855897</c:v>
                </c:pt>
                <c:pt idx="18">
                  <c:v>4.795342642496616</c:v>
                </c:pt>
                <c:pt idx="19">
                  <c:v>4.682399270669201</c:v>
                </c:pt>
                <c:pt idx="20">
                  <c:v>4.590233906224111</c:v>
                </c:pt>
                <c:pt idx="21">
                  <c:v>4.5362948244014225</c:v>
                </c:pt>
                <c:pt idx="22">
                  <c:v>4.141616973897397</c:v>
                </c:pt>
                <c:pt idx="23">
                  <c:v>3.9953267206902368</c:v>
                </c:pt>
                <c:pt idx="24">
                  <c:v>3.853520387305835</c:v>
                </c:pt>
                <c:pt idx="25">
                  <c:v>3.5917631345485797</c:v>
                </c:pt>
                <c:pt idx="26">
                  <c:v>3.35656740472945</c:v>
                </c:pt>
                <c:pt idx="27">
                  <c:v>3.3215539473735687</c:v>
                </c:pt>
                <c:pt idx="28">
                  <c:v>3.2913103951509814</c:v>
                </c:pt>
                <c:pt idx="29">
                  <c:v>3.1778236900685264</c:v>
                </c:pt>
                <c:pt idx="30">
                  <c:v>3.0653888190437804</c:v>
                </c:pt>
                <c:pt idx="31">
                  <c:v>3.0422071770604053</c:v>
                </c:pt>
                <c:pt idx="32">
                  <c:v>2.96227236366182</c:v>
                </c:pt>
                <c:pt idx="33">
                  <c:v>2.9521917220224414</c:v>
                </c:pt>
                <c:pt idx="34">
                  <c:v>2.943394921758011</c:v>
                </c:pt>
                <c:pt idx="35">
                  <c:v>2.929219662756632</c:v>
                </c:pt>
                <c:pt idx="36">
                  <c:v>2.885404851841366</c:v>
                </c:pt>
                <c:pt idx="37">
                  <c:v>2.8761331620289754</c:v>
                </c:pt>
                <c:pt idx="38">
                  <c:v>2.8455622313134357</c:v>
                </c:pt>
                <c:pt idx="39">
                  <c:v>2.8102879076532865</c:v>
                </c:pt>
                <c:pt idx="40">
                  <c:v>2.7331248707436306</c:v>
                </c:pt>
                <c:pt idx="41">
                  <c:v>2.693337923902728</c:v>
                </c:pt>
                <c:pt idx="42">
                  <c:v>2.6171227968833333</c:v>
                </c:pt>
                <c:pt idx="43">
                  <c:v>2.615957755560075</c:v>
                </c:pt>
                <c:pt idx="44">
                  <c:v>2.4246107152303327</c:v>
                </c:pt>
                <c:pt idx="45">
                  <c:v>2.3789284538082285</c:v>
                </c:pt>
                <c:pt idx="46">
                  <c:v>2.341843243787796</c:v>
                </c:pt>
                <c:pt idx="47">
                  <c:v>2.3172388910398314</c:v>
                </c:pt>
                <c:pt idx="48">
                  <c:v>2.315588870598855</c:v>
                </c:pt>
                <c:pt idx="49">
                  <c:v>2.1792884210842485</c:v>
                </c:pt>
                <c:pt idx="50">
                  <c:v>2.146291641148995</c:v>
                </c:pt>
                <c:pt idx="51">
                  <c:v>2.1380140606578646</c:v>
                </c:pt>
                <c:pt idx="52">
                  <c:v>2.1261544425306496</c:v>
                </c:pt>
                <c:pt idx="53">
                  <c:v>2.0162139349657866</c:v>
                </c:pt>
                <c:pt idx="54">
                  <c:v>1.981015718733944</c:v>
                </c:pt>
                <c:pt idx="55">
                  <c:v>1.9786867944971587</c:v>
                </c:pt>
                <c:pt idx="56">
                  <c:v>1.926870950997979</c:v>
                </c:pt>
                <c:pt idx="57">
                  <c:v>1.922939670307026</c:v>
                </c:pt>
                <c:pt idx="58">
                  <c:v>1.8231014467193636</c:v>
                </c:pt>
                <c:pt idx="59">
                  <c:v>1.8154513973455015</c:v>
                </c:pt>
                <c:pt idx="60">
                  <c:v>1.731172667642088</c:v>
                </c:pt>
                <c:pt idx="61">
                  <c:v>1.7288613937753898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中医经典科</c:v>
                </c:pt>
                <c:pt idx="2">
                  <c:v>心病二科</c:v>
                </c:pt>
                <c:pt idx="3">
                  <c:v>创伤骨科</c:v>
                </c:pt>
                <c:pt idx="4">
                  <c:v>耳鼻喉科</c:v>
                </c:pt>
                <c:pt idx="5">
                  <c:v>东区肾病科</c:v>
                </c:pt>
                <c:pt idx="6">
                  <c:v>肾脏内科</c:v>
                </c:pt>
                <c:pt idx="7">
                  <c:v>儿科</c:v>
                </c:pt>
                <c:pt idx="8">
                  <c:v>推拿科</c:v>
                </c:pt>
                <c:pt idx="9">
                  <c:v>心病三科</c:v>
                </c:pt>
                <c:pt idx="10">
                  <c:v>运动损伤骨科</c:v>
                </c:pt>
                <c:pt idx="11">
                  <c:v>重症医学科</c:v>
                </c:pt>
                <c:pt idx="12">
                  <c:v>小儿推拿科</c:v>
                </c:pt>
                <c:pt idx="13">
                  <c:v>老年医学科</c:v>
                </c:pt>
                <c:pt idx="14">
                  <c:v>内分泌科</c:v>
                </c:pt>
                <c:pt idx="15">
                  <c:v>血液科</c:v>
                </c:pt>
                <c:pt idx="16">
                  <c:v>心病一科</c:v>
                </c:pt>
                <c:pt idx="17">
                  <c:v>针灸科</c:v>
                </c:pt>
                <c:pt idx="18">
                  <c:v>泌尿外科</c:v>
                </c:pt>
                <c:pt idx="19">
                  <c:v>消化内科</c:v>
                </c:pt>
                <c:pt idx="20">
                  <c:v>心病四科</c:v>
                </c:pt>
                <c:pt idx="21">
                  <c:v>男科</c:v>
                </c:pt>
                <c:pt idx="22">
                  <c:v>妇二科</c:v>
                </c:pt>
                <c:pt idx="23">
                  <c:v>产科</c:v>
                </c:pt>
                <c:pt idx="24">
                  <c:v>风湿病科</c:v>
                </c:pt>
                <c:pt idx="25">
                  <c:v>脾胃病科</c:v>
                </c:pt>
                <c:pt idx="26">
                  <c:v>肝病科</c:v>
                </c:pt>
                <c:pt idx="27">
                  <c:v>治未病中心</c:v>
                </c:pt>
                <c:pt idx="28">
                  <c:v>微创骨科</c:v>
                </c:pt>
                <c:pt idx="29">
                  <c:v>美容皮肤科</c:v>
                </c:pt>
                <c:pt idx="30">
                  <c:v>肛肠科</c:v>
                </c:pt>
                <c:pt idx="31">
                  <c:v>显微骨科</c:v>
                </c:pt>
                <c:pt idx="32">
                  <c:v>神经内科</c:v>
                </c:pt>
                <c:pt idx="33">
                  <c:v>妇科妇二科合并</c:v>
                </c:pt>
                <c:pt idx="34">
                  <c:v>肝胆外科</c:v>
                </c:pt>
                <c:pt idx="35">
                  <c:v>身心医学科</c:v>
                </c:pt>
                <c:pt idx="36">
                  <c:v>肿瘤内科</c:v>
                </c:pt>
                <c:pt idx="37">
                  <c:v>呼吸内科</c:v>
                </c:pt>
                <c:pt idx="38">
                  <c:v>东区重症医学科</c:v>
                </c:pt>
                <c:pt idx="39">
                  <c:v>西区重症医学科</c:v>
                </c:pt>
                <c:pt idx="40">
                  <c:v>关节骨科</c:v>
                </c:pt>
                <c:pt idx="41">
                  <c:v>肾病科</c:v>
                </c:pt>
                <c:pt idx="42">
                  <c:v>中医外治中心</c:v>
                </c:pt>
                <c:pt idx="43">
                  <c:v>综合内科</c:v>
                </c:pt>
                <c:pt idx="44">
                  <c:v>普通外科</c:v>
                </c:pt>
                <c:pt idx="45">
                  <c:v>皮肤科</c:v>
                </c:pt>
                <c:pt idx="46">
                  <c:v>脑病一科</c:v>
                </c:pt>
                <c:pt idx="47">
                  <c:v>眼科</c:v>
                </c:pt>
                <c:pt idx="48">
                  <c:v>乳腺甲状腺外科</c:v>
                </c:pt>
                <c:pt idx="49">
                  <c:v>周围血管科</c:v>
                </c:pt>
                <c:pt idx="50">
                  <c:v>康复科</c:v>
                </c:pt>
                <c:pt idx="51">
                  <c:v>神经外科</c:v>
                </c:pt>
                <c:pt idx="52">
                  <c:v>胸外科</c:v>
                </c:pt>
                <c:pt idx="53">
                  <c:v>脾胃科消化科合并</c:v>
                </c:pt>
                <c:pt idx="54">
                  <c:v>妇科</c:v>
                </c:pt>
                <c:pt idx="55">
                  <c:v>脊柱骨科</c:v>
                </c:pt>
                <c:pt idx="56">
                  <c:v>脑病三科</c:v>
                </c:pt>
                <c:pt idx="57">
                  <c:v>口腔科</c:v>
                </c:pt>
                <c:pt idx="58">
                  <c:v>心血管内科</c:v>
                </c:pt>
                <c:pt idx="59">
                  <c:v>小儿骨科</c:v>
                </c:pt>
                <c:pt idx="60">
                  <c:v>脑病二科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99.71285773150747</c:v>
                </c:pt>
                <c:pt idx="2">
                  <c:v>97.57690820970305</c:v>
                </c:pt>
                <c:pt idx="3">
                  <c:v>95.02959696258385</c:v>
                </c:pt>
                <c:pt idx="4">
                  <c:v>94.36325022337914</c:v>
                </c:pt>
                <c:pt idx="5">
                  <c:v>91.47057188241195</c:v>
                </c:pt>
                <c:pt idx="6">
                  <c:v>90.34434215768185</c:v>
                </c:pt>
                <c:pt idx="7">
                  <c:v>88.39832111939742</c:v>
                </c:pt>
                <c:pt idx="8">
                  <c:v>85.96215973149955</c:v>
                </c:pt>
                <c:pt idx="9">
                  <c:v>85.06206483051967</c:v>
                </c:pt>
                <c:pt idx="10">
                  <c:v>84.84416794426924</c:v>
                </c:pt>
                <c:pt idx="11">
                  <c:v>83.77002637240271</c:v>
                </c:pt>
                <c:pt idx="12">
                  <c:v>82.37274038355906</c:v>
                </c:pt>
                <c:pt idx="13">
                  <c:v>80.30237821475423</c:v>
                </c:pt>
                <c:pt idx="14">
                  <c:v>80.15289679660454</c:v>
                </c:pt>
                <c:pt idx="15">
                  <c:v>77.92403964010589</c:v>
                </c:pt>
                <c:pt idx="16">
                  <c:v>76.31805113782684</c:v>
                </c:pt>
                <c:pt idx="17">
                  <c:v>76.27821859265246</c:v>
                </c:pt>
                <c:pt idx="18">
                  <c:v>69.90887138183335</c:v>
                </c:pt>
                <c:pt idx="19">
                  <c:v>69.60121001910692</c:v>
                </c:pt>
                <c:pt idx="20">
                  <c:v>65.06466898937524</c:v>
                </c:pt>
                <c:pt idx="21">
                  <c:v>63.60350869789811</c:v>
                </c:pt>
                <c:pt idx="22">
                  <c:v>59.9013273556488</c:v>
                </c:pt>
                <c:pt idx="23">
                  <c:v>57.59896889991752</c:v>
                </c:pt>
                <c:pt idx="24">
                  <c:v>55.52509856313708</c:v>
                </c:pt>
                <c:pt idx="25">
                  <c:v>54.74967530001226</c:v>
                </c:pt>
                <c:pt idx="26">
                  <c:v>54.361748396521044</c:v>
                </c:pt>
                <c:pt idx="27">
                  <c:v>54.034651525363024</c:v>
                </c:pt>
                <c:pt idx="28">
                  <c:v>52.41874291639872</c:v>
                </c:pt>
                <c:pt idx="29">
                  <c:v>49.803112636171356</c:v>
                </c:pt>
                <c:pt idx="30">
                  <c:v>45.30723336494507</c:v>
                </c:pt>
                <c:pt idx="31">
                  <c:v>44.87979802216936</c:v>
                </c:pt>
                <c:pt idx="32">
                  <c:v>44.165652009548495</c:v>
                </c:pt>
                <c:pt idx="33">
                  <c:v>43.64372723844404</c:v>
                </c:pt>
                <c:pt idx="34">
                  <c:v>42.47813504715751</c:v>
                </c:pt>
                <c:pt idx="35">
                  <c:v>42.101491537565416</c:v>
                </c:pt>
                <c:pt idx="36">
                  <c:v>39.59479773419943</c:v>
                </c:pt>
                <c:pt idx="37">
                  <c:v>39.078419739377004</c:v>
                </c:pt>
                <c:pt idx="38">
                  <c:v>36.144792044359576</c:v>
                </c:pt>
                <c:pt idx="39">
                  <c:v>35.12259612852143</c:v>
                </c:pt>
                <c:pt idx="40">
                  <c:v>34.9662182167926</c:v>
                </c:pt>
                <c:pt idx="41">
                  <c:v>32.78527064389423</c:v>
                </c:pt>
                <c:pt idx="42">
                  <c:v>31.756997783714738</c:v>
                </c:pt>
                <c:pt idx="43">
                  <c:v>31.384066432912455</c:v>
                </c:pt>
                <c:pt idx="44">
                  <c:v>29.221677439505847</c:v>
                </c:pt>
                <c:pt idx="45">
                  <c:v>28.546621827118493</c:v>
                </c:pt>
                <c:pt idx="46">
                  <c:v>27.39623830382067</c:v>
                </c:pt>
                <c:pt idx="47">
                  <c:v>27.042247087685325</c:v>
                </c:pt>
                <c:pt idx="48">
                  <c:v>24.033486142361923</c:v>
                </c:pt>
                <c:pt idx="49">
                  <c:v>19.71241326254793</c:v>
                </c:pt>
                <c:pt idx="50">
                  <c:v>19.562434529732275</c:v>
                </c:pt>
                <c:pt idx="51">
                  <c:v>18.2807795728072</c:v>
                </c:pt>
                <c:pt idx="52">
                  <c:v>14.725325109634957</c:v>
                </c:pt>
                <c:pt idx="53">
                  <c:v>14.289134697298856</c:v>
                </c:pt>
                <c:pt idx="54">
                  <c:v>8.703076102229053</c:v>
                </c:pt>
                <c:pt idx="55">
                  <c:v>7.815776712189599</c:v>
                </c:pt>
                <c:pt idx="56">
                  <c:v>6.526291276221991</c:v>
                </c:pt>
                <c:pt idx="57">
                  <c:v>5.815698648055354</c:v>
                </c:pt>
                <c:pt idx="58">
                  <c:v>5.79284126541508</c:v>
                </c:pt>
                <c:pt idx="59">
                  <c:v>3.4163293536239463</c:v>
                </c:pt>
                <c:pt idx="60">
                  <c:v>1.4114603347003527</c:v>
                </c:pt>
                <c:pt idx="61">
                  <c:v>0.8255673331981036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病床使用率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病床使用率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脾胃病科</c:v>
                </c:pt>
                <c:pt idx="2">
                  <c:v>普通外科</c:v>
                </c:pt>
                <c:pt idx="3">
                  <c:v>脾胃科消化科合并</c:v>
                </c:pt>
                <c:pt idx="4">
                  <c:v>脑病一科</c:v>
                </c:pt>
                <c:pt idx="5">
                  <c:v>心病三科</c:v>
                </c:pt>
                <c:pt idx="6">
                  <c:v>东区肾病科</c:v>
                </c:pt>
                <c:pt idx="7">
                  <c:v>神经内科</c:v>
                </c:pt>
                <c:pt idx="8">
                  <c:v>康复科</c:v>
                </c:pt>
                <c:pt idx="9">
                  <c:v>东区重症医学科</c:v>
                </c:pt>
                <c:pt idx="10">
                  <c:v>重症医学科</c:v>
                </c:pt>
                <c:pt idx="11">
                  <c:v>血液科</c:v>
                </c:pt>
                <c:pt idx="12">
                  <c:v>针灸科</c:v>
                </c:pt>
                <c:pt idx="13">
                  <c:v>老年医学科</c:v>
                </c:pt>
                <c:pt idx="14">
                  <c:v>心病一科</c:v>
                </c:pt>
                <c:pt idx="15">
                  <c:v>创伤骨科</c:v>
                </c:pt>
                <c:pt idx="16">
                  <c:v>乳腺甲状腺外科</c:v>
                </c:pt>
                <c:pt idx="17">
                  <c:v>心血管内科</c:v>
                </c:pt>
                <c:pt idx="18">
                  <c:v>心病二科</c:v>
                </c:pt>
                <c:pt idx="19">
                  <c:v>呼吸内科</c:v>
                </c:pt>
                <c:pt idx="20">
                  <c:v>西区重症医学科</c:v>
                </c:pt>
                <c:pt idx="21">
                  <c:v>肾脏内科</c:v>
                </c:pt>
                <c:pt idx="22">
                  <c:v>肿瘤内科</c:v>
                </c:pt>
                <c:pt idx="23">
                  <c:v>风湿病科</c:v>
                </c:pt>
                <c:pt idx="24">
                  <c:v>脊柱骨科</c:v>
                </c:pt>
                <c:pt idx="25">
                  <c:v>脑病二科</c:v>
                </c:pt>
                <c:pt idx="26">
                  <c:v>眼科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微创骨科</c:v>
                </c:pt>
                <c:pt idx="30">
                  <c:v>医院</c:v>
                </c:pt>
                <c:pt idx="31">
                  <c:v>心病四科</c:v>
                </c:pt>
                <c:pt idx="32">
                  <c:v>骨科</c:v>
                </c:pt>
                <c:pt idx="33">
                  <c:v>肛肠科</c:v>
                </c:pt>
                <c:pt idx="34">
                  <c:v>肾病科</c:v>
                </c:pt>
                <c:pt idx="35">
                  <c:v>综合内科</c:v>
                </c:pt>
                <c:pt idx="36">
                  <c:v>中医经典科</c:v>
                </c:pt>
                <c:pt idx="37">
                  <c:v>周围血管科</c:v>
                </c:pt>
                <c:pt idx="38">
                  <c:v>运动损伤骨科</c:v>
                </c:pt>
                <c:pt idx="39">
                  <c:v>泌尿外科</c:v>
                </c:pt>
                <c:pt idx="40">
                  <c:v>神经外科</c:v>
                </c:pt>
                <c:pt idx="41">
                  <c:v>肝胆外科</c:v>
                </c:pt>
                <c:pt idx="42">
                  <c:v>肝病科</c:v>
                </c:pt>
                <c:pt idx="43">
                  <c:v>妇科</c:v>
                </c:pt>
                <c:pt idx="44">
                  <c:v>消化内科</c:v>
                </c:pt>
                <c:pt idx="45">
                  <c:v>胸外科</c:v>
                </c:pt>
                <c:pt idx="46">
                  <c:v>推拿科</c:v>
                </c:pt>
                <c:pt idx="47">
                  <c:v>内分泌科</c:v>
                </c:pt>
                <c:pt idx="48">
                  <c:v>妇科妇二科合并</c:v>
                </c:pt>
                <c:pt idx="49">
                  <c:v>妇二科</c:v>
                </c:pt>
                <c:pt idx="50">
                  <c:v>耳鼻喉科</c:v>
                </c:pt>
                <c:pt idx="51">
                  <c:v>小儿骨科</c:v>
                </c:pt>
                <c:pt idx="52">
                  <c:v>皮肤科</c:v>
                </c:pt>
                <c:pt idx="53">
                  <c:v>美容皮肤科</c:v>
                </c:pt>
                <c:pt idx="54">
                  <c:v>产科</c:v>
                </c:pt>
                <c:pt idx="55">
                  <c:v>儿科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135.4</c:v>
                </c:pt>
                <c:pt idx="1">
                  <c:v>135.4</c:v>
                </c:pt>
                <c:pt idx="2">
                  <c:v>135.4</c:v>
                </c:pt>
                <c:pt idx="3">
                  <c:v>135.4</c:v>
                </c:pt>
                <c:pt idx="4">
                  <c:v>129.92</c:v>
                </c:pt>
                <c:pt idx="5">
                  <c:v>120.77</c:v>
                </c:pt>
                <c:pt idx="6">
                  <c:v>113.01</c:v>
                </c:pt>
                <c:pt idx="7">
                  <c:v>112.97</c:v>
                </c:pt>
                <c:pt idx="8">
                  <c:v>111.95</c:v>
                </c:pt>
                <c:pt idx="9">
                  <c:v>111.39</c:v>
                </c:pt>
                <c:pt idx="10">
                  <c:v>107.75</c:v>
                </c:pt>
                <c:pt idx="11">
                  <c:v>106.71</c:v>
                </c:pt>
                <c:pt idx="12">
                  <c:v>104.27</c:v>
                </c:pt>
                <c:pt idx="13">
                  <c:v>104.11</c:v>
                </c:pt>
                <c:pt idx="14">
                  <c:v>102.4</c:v>
                </c:pt>
                <c:pt idx="15">
                  <c:v>101.83</c:v>
                </c:pt>
                <c:pt idx="16">
                  <c:v>96.97</c:v>
                </c:pt>
                <c:pt idx="17">
                  <c:v>96.32</c:v>
                </c:pt>
                <c:pt idx="18">
                  <c:v>95.39</c:v>
                </c:pt>
                <c:pt idx="19">
                  <c:v>94.14</c:v>
                </c:pt>
                <c:pt idx="20">
                  <c:v>94.04</c:v>
                </c:pt>
                <c:pt idx="21">
                  <c:v>92.96</c:v>
                </c:pt>
                <c:pt idx="22">
                  <c:v>91.83</c:v>
                </c:pt>
                <c:pt idx="23">
                  <c:v>91.78</c:v>
                </c:pt>
                <c:pt idx="24">
                  <c:v>91.42</c:v>
                </c:pt>
                <c:pt idx="25">
                  <c:v>90</c:v>
                </c:pt>
                <c:pt idx="26">
                  <c:v>89.32</c:v>
                </c:pt>
                <c:pt idx="27">
                  <c:v>89.3</c:v>
                </c:pt>
                <c:pt idx="28">
                  <c:v>88.24</c:v>
                </c:pt>
                <c:pt idx="29">
                  <c:v>88.05</c:v>
                </c:pt>
                <c:pt idx="30">
                  <c:v>87.43</c:v>
                </c:pt>
                <c:pt idx="31">
                  <c:v>86.04</c:v>
                </c:pt>
                <c:pt idx="32">
                  <c:v>85.82</c:v>
                </c:pt>
                <c:pt idx="33">
                  <c:v>85.28</c:v>
                </c:pt>
                <c:pt idx="34">
                  <c:v>84.56</c:v>
                </c:pt>
                <c:pt idx="35">
                  <c:v>83.04</c:v>
                </c:pt>
                <c:pt idx="36">
                  <c:v>81.29</c:v>
                </c:pt>
                <c:pt idx="37">
                  <c:v>80.23</c:v>
                </c:pt>
                <c:pt idx="38">
                  <c:v>79.8</c:v>
                </c:pt>
                <c:pt idx="39">
                  <c:v>77.32</c:v>
                </c:pt>
                <c:pt idx="40">
                  <c:v>76.81</c:v>
                </c:pt>
                <c:pt idx="41">
                  <c:v>76.67</c:v>
                </c:pt>
                <c:pt idx="42">
                  <c:v>74.28</c:v>
                </c:pt>
                <c:pt idx="43">
                  <c:v>74.28</c:v>
                </c:pt>
                <c:pt idx="44">
                  <c:v>74.27</c:v>
                </c:pt>
                <c:pt idx="45">
                  <c:v>72.1</c:v>
                </c:pt>
                <c:pt idx="46">
                  <c:v>71.43</c:v>
                </c:pt>
                <c:pt idx="47">
                  <c:v>71.28</c:v>
                </c:pt>
                <c:pt idx="48">
                  <c:v>70.045</c:v>
                </c:pt>
                <c:pt idx="49">
                  <c:v>65.81</c:v>
                </c:pt>
                <c:pt idx="50">
                  <c:v>65.66</c:v>
                </c:pt>
                <c:pt idx="51">
                  <c:v>63.13</c:v>
                </c:pt>
                <c:pt idx="52">
                  <c:v>60.75</c:v>
                </c:pt>
                <c:pt idx="53">
                  <c:v>55.28</c:v>
                </c:pt>
                <c:pt idx="54">
                  <c:v>47</c:v>
                </c:pt>
                <c:pt idx="55">
                  <c:v>45.43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口腔科</c:v>
                </c:pt>
                <c:pt idx="2">
                  <c:v>心病二科</c:v>
                </c:pt>
                <c:pt idx="3">
                  <c:v>儿科</c:v>
                </c:pt>
                <c:pt idx="4">
                  <c:v>肾脏内科</c:v>
                </c:pt>
                <c:pt idx="5">
                  <c:v>脾胃病科</c:v>
                </c:pt>
                <c:pt idx="6">
                  <c:v>肝病科</c:v>
                </c:pt>
                <c:pt idx="7">
                  <c:v>脑病二科</c:v>
                </c:pt>
                <c:pt idx="8">
                  <c:v>内分泌科</c:v>
                </c:pt>
                <c:pt idx="9">
                  <c:v>西区重症医学科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运动损伤骨科</c:v>
                </c:pt>
                <c:pt idx="13">
                  <c:v>重症医学科</c:v>
                </c:pt>
                <c:pt idx="14">
                  <c:v>脊柱骨科</c:v>
                </c:pt>
                <c:pt idx="15">
                  <c:v>乳腺甲状腺外科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产科</c:v>
                </c:pt>
                <c:pt idx="19">
                  <c:v>心血管内科</c:v>
                </c:pt>
                <c:pt idx="20">
                  <c:v>肝胆外科</c:v>
                </c:pt>
                <c:pt idx="21">
                  <c:v>妇科</c:v>
                </c:pt>
                <c:pt idx="22">
                  <c:v>普通外科</c:v>
                </c:pt>
                <c:pt idx="23">
                  <c:v>小儿骨科</c:v>
                </c:pt>
                <c:pt idx="24">
                  <c:v>泌尿外科</c:v>
                </c:pt>
                <c:pt idx="25">
                  <c:v>眼科</c:v>
                </c:pt>
                <c:pt idx="26">
                  <c:v>耳鼻喉科</c:v>
                </c:pt>
                <c:pt idx="27">
                  <c:v>心病三科</c:v>
                </c:pt>
                <c:pt idx="28">
                  <c:v>小儿推拿科</c:v>
                </c:pt>
                <c:pt idx="29">
                  <c:v>推拿科</c:v>
                </c:pt>
                <c:pt idx="30">
                  <c:v>康复科</c:v>
                </c:pt>
                <c:pt idx="31">
                  <c:v>脑病一科</c:v>
                </c:pt>
                <c:pt idx="32">
                  <c:v>脾胃科消化科合并</c:v>
                </c:pt>
                <c:pt idx="33">
                  <c:v>肛肠科</c:v>
                </c:pt>
                <c:pt idx="34">
                  <c:v>微创骨科</c:v>
                </c:pt>
                <c:pt idx="35">
                  <c:v>周围血管科</c:v>
                </c:pt>
                <c:pt idx="36">
                  <c:v>老年医学科</c:v>
                </c:pt>
                <c:pt idx="37">
                  <c:v>东区重症医学科</c:v>
                </c:pt>
                <c:pt idx="38">
                  <c:v>身心医学科</c:v>
                </c:pt>
                <c:pt idx="39">
                  <c:v>胸外科</c:v>
                </c:pt>
                <c:pt idx="40">
                  <c:v>皮肤科</c:v>
                </c:pt>
                <c:pt idx="41">
                  <c:v>神经外科</c:v>
                </c:pt>
                <c:pt idx="42">
                  <c:v>肿瘤内科</c:v>
                </c:pt>
                <c:pt idx="43">
                  <c:v>中医经典科</c:v>
                </c:pt>
                <c:pt idx="44">
                  <c:v>神经内科</c:v>
                </c:pt>
                <c:pt idx="45">
                  <c:v>中医外治中心</c:v>
                </c:pt>
                <c:pt idx="46">
                  <c:v>呼吸内科</c:v>
                </c:pt>
                <c:pt idx="47">
                  <c:v>血液科</c:v>
                </c:pt>
                <c:pt idx="48">
                  <c:v>东区肾病科</c:v>
                </c:pt>
                <c:pt idx="49">
                  <c:v>创伤骨科</c:v>
                </c:pt>
                <c:pt idx="50">
                  <c:v>妇科妇二科合并</c:v>
                </c:pt>
                <c:pt idx="51">
                  <c:v>治未病中心</c:v>
                </c:pt>
                <c:pt idx="52">
                  <c:v>心病四科</c:v>
                </c:pt>
                <c:pt idx="53">
                  <c:v>消化内科</c:v>
                </c:pt>
                <c:pt idx="54">
                  <c:v>医院</c:v>
                </c:pt>
                <c:pt idx="55">
                  <c:v>关节骨科</c:v>
                </c:pt>
                <c:pt idx="56">
                  <c:v>骨科</c:v>
                </c:pt>
                <c:pt idx="57">
                  <c:v>针灸科</c:v>
                </c:pt>
                <c:pt idx="58">
                  <c:v>妇二科</c:v>
                </c:pt>
                <c:pt idx="59">
                  <c:v>肾病科</c:v>
                </c:pt>
                <c:pt idx="60">
                  <c:v>男科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97.90442763662847</c:v>
                </c:pt>
                <c:pt idx="2">
                  <c:v>97.33935637903524</c:v>
                </c:pt>
                <c:pt idx="3">
                  <c:v>95.42706381762608</c:v>
                </c:pt>
                <c:pt idx="4">
                  <c:v>95.08298163777147</c:v>
                </c:pt>
                <c:pt idx="5">
                  <c:v>88.79440890961995</c:v>
                </c:pt>
                <c:pt idx="6">
                  <c:v>87.77886571633303</c:v>
                </c:pt>
                <c:pt idx="7">
                  <c:v>84.41983316436325</c:v>
                </c:pt>
                <c:pt idx="8">
                  <c:v>83.03218535523409</c:v>
                </c:pt>
                <c:pt idx="9">
                  <c:v>81.49003084704489</c:v>
                </c:pt>
                <c:pt idx="10">
                  <c:v>73.87764786486376</c:v>
                </c:pt>
                <c:pt idx="11">
                  <c:v>72.243801849873</c:v>
                </c:pt>
                <c:pt idx="12">
                  <c:v>71.2147472487025</c:v>
                </c:pt>
                <c:pt idx="13">
                  <c:v>70.94179774080098</c:v>
                </c:pt>
                <c:pt idx="14">
                  <c:v>66.87741673627743</c:v>
                </c:pt>
                <c:pt idx="15">
                  <c:v>64.07687037888073</c:v>
                </c:pt>
                <c:pt idx="16">
                  <c:v>63.47349964838637</c:v>
                </c:pt>
                <c:pt idx="17">
                  <c:v>62.23392227667691</c:v>
                </c:pt>
                <c:pt idx="18">
                  <c:v>61.25093226649939</c:v>
                </c:pt>
                <c:pt idx="19">
                  <c:v>59.40856501676296</c:v>
                </c:pt>
                <c:pt idx="20">
                  <c:v>58.35143208791242</c:v>
                </c:pt>
                <c:pt idx="21">
                  <c:v>58.346066090482914</c:v>
                </c:pt>
                <c:pt idx="22">
                  <c:v>55.87895430462272</c:v>
                </c:pt>
                <c:pt idx="23">
                  <c:v>54.108111444022214</c:v>
                </c:pt>
                <c:pt idx="24">
                  <c:v>53.58592116590619</c:v>
                </c:pt>
                <c:pt idx="25">
                  <c:v>53.54449649132728</c:v>
                </c:pt>
                <c:pt idx="26">
                  <c:v>48.31884519023422</c:v>
                </c:pt>
                <c:pt idx="27">
                  <c:v>47.590548964521446</c:v>
                </c:pt>
                <c:pt idx="28">
                  <c:v>46.632202094216865</c:v>
                </c:pt>
                <c:pt idx="29">
                  <c:v>45.715412645980564</c:v>
                </c:pt>
                <c:pt idx="30">
                  <c:v>39.53922113608342</c:v>
                </c:pt>
                <c:pt idx="31">
                  <c:v>39.08320095945222</c:v>
                </c:pt>
                <c:pt idx="32">
                  <c:v>35.75256914174374</c:v>
                </c:pt>
                <c:pt idx="33">
                  <c:v>33.11551893879214</c:v>
                </c:pt>
                <c:pt idx="34">
                  <c:v>32.940478940885654</c:v>
                </c:pt>
                <c:pt idx="35">
                  <c:v>32.85702602464262</c:v>
                </c:pt>
                <c:pt idx="36">
                  <c:v>32.24230015919201</c:v>
                </c:pt>
                <c:pt idx="37">
                  <c:v>31.51538460070325</c:v>
                </c:pt>
                <c:pt idx="38">
                  <c:v>30.779644841855887</c:v>
                </c:pt>
                <c:pt idx="39">
                  <c:v>28.811688371457727</c:v>
                </c:pt>
                <c:pt idx="40">
                  <c:v>27.922817344947617</c:v>
                </c:pt>
                <c:pt idx="41">
                  <c:v>27.33938536316169</c:v>
                </c:pt>
                <c:pt idx="42">
                  <c:v>26.88956362621363</c:v>
                </c:pt>
                <c:pt idx="43">
                  <c:v>24.627079802980248</c:v>
                </c:pt>
                <c:pt idx="44">
                  <c:v>23.86199742688136</c:v>
                </c:pt>
                <c:pt idx="45">
                  <c:v>21.46672348367431</c:v>
                </c:pt>
                <c:pt idx="46">
                  <c:v>20.77223841745012</c:v>
                </c:pt>
                <c:pt idx="47">
                  <c:v>20.022078050837</c:v>
                </c:pt>
                <c:pt idx="48">
                  <c:v>18.417879501154555</c:v>
                </c:pt>
                <c:pt idx="49">
                  <c:v>18.013827920399784</c:v>
                </c:pt>
                <c:pt idx="50">
                  <c:v>17.33242391986579</c:v>
                </c:pt>
                <c:pt idx="51">
                  <c:v>17.069232037012828</c:v>
                </c:pt>
                <c:pt idx="52">
                  <c:v>15.034118592281866</c:v>
                </c:pt>
                <c:pt idx="53">
                  <c:v>11.935814444139432</c:v>
                </c:pt>
                <c:pt idx="54">
                  <c:v>8.840113829564222</c:v>
                </c:pt>
                <c:pt idx="55">
                  <c:v>7.751747907634411</c:v>
                </c:pt>
                <c:pt idx="56">
                  <c:v>7.712595394035441</c:v>
                </c:pt>
                <c:pt idx="57">
                  <c:v>7.326080466046906</c:v>
                </c:pt>
                <c:pt idx="58">
                  <c:v>5.7946966443731425</c:v>
                </c:pt>
                <c:pt idx="59">
                  <c:v>5.60257912950801</c:v>
                </c:pt>
                <c:pt idx="60">
                  <c:v>2.4087237545731535</c:v>
                </c:pt>
                <c:pt idx="61">
                  <c:v>1.2580026111997915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关节骨科</c:v>
                </c:pt>
                <c:pt idx="2">
                  <c:v>肿瘤内科</c:v>
                </c:pt>
                <c:pt idx="3">
                  <c:v>推拿科</c:v>
                </c:pt>
                <c:pt idx="4">
                  <c:v>治未病中心</c:v>
                </c:pt>
                <c:pt idx="5">
                  <c:v>脑病一科</c:v>
                </c:pt>
                <c:pt idx="6">
                  <c:v>身心医学科</c:v>
                </c:pt>
                <c:pt idx="7">
                  <c:v>妇二科</c:v>
                </c:pt>
                <c:pt idx="8">
                  <c:v>普通外科</c:v>
                </c:pt>
                <c:pt idx="9">
                  <c:v>男科</c:v>
                </c:pt>
                <c:pt idx="10">
                  <c:v>神经内科</c:v>
                </c:pt>
                <c:pt idx="11">
                  <c:v>产科</c:v>
                </c:pt>
                <c:pt idx="12">
                  <c:v>脑病二科</c:v>
                </c:pt>
                <c:pt idx="13">
                  <c:v>医院</c:v>
                </c:pt>
                <c:pt idx="14">
                  <c:v>脾胃科消化科合并</c:v>
                </c:pt>
                <c:pt idx="15">
                  <c:v>心病二科</c:v>
                </c:pt>
                <c:pt idx="16">
                  <c:v>肝胆外科</c:v>
                </c:pt>
                <c:pt idx="17">
                  <c:v>中医外治中心</c:v>
                </c:pt>
                <c:pt idx="18">
                  <c:v>肾脏内科</c:v>
                </c:pt>
                <c:pt idx="19">
                  <c:v>重症医学科</c:v>
                </c:pt>
                <c:pt idx="20">
                  <c:v>心病一科</c:v>
                </c:pt>
                <c:pt idx="21">
                  <c:v>耳鼻喉科</c:v>
                </c:pt>
                <c:pt idx="22">
                  <c:v>口腔科</c:v>
                </c:pt>
                <c:pt idx="23">
                  <c:v>心血管内科</c:v>
                </c:pt>
                <c:pt idx="24">
                  <c:v>脑病三科</c:v>
                </c:pt>
                <c:pt idx="25">
                  <c:v>美容皮肤科</c:v>
                </c:pt>
                <c:pt idx="26">
                  <c:v>东区重症医学科</c:v>
                </c:pt>
                <c:pt idx="27">
                  <c:v>骨科</c:v>
                </c:pt>
                <c:pt idx="28">
                  <c:v>肝病科</c:v>
                </c:pt>
                <c:pt idx="29">
                  <c:v>小儿骨科</c:v>
                </c:pt>
                <c:pt idx="30">
                  <c:v>针灸科</c:v>
                </c:pt>
                <c:pt idx="31">
                  <c:v>妇科妇二科合并</c:v>
                </c:pt>
                <c:pt idx="32">
                  <c:v>东区肾病科</c:v>
                </c:pt>
                <c:pt idx="33">
                  <c:v>泌尿外科</c:v>
                </c:pt>
                <c:pt idx="34">
                  <c:v>老年医学科</c:v>
                </c:pt>
                <c:pt idx="35">
                  <c:v>小儿推拿科</c:v>
                </c:pt>
                <c:pt idx="36">
                  <c:v>综合内科</c:v>
                </c:pt>
                <c:pt idx="37">
                  <c:v>脊柱骨科</c:v>
                </c:pt>
                <c:pt idx="38">
                  <c:v>消化内科</c:v>
                </c:pt>
                <c:pt idx="39">
                  <c:v>周围血管科</c:v>
                </c:pt>
                <c:pt idx="40">
                  <c:v>心病四科</c:v>
                </c:pt>
                <c:pt idx="41">
                  <c:v>创伤骨科</c:v>
                </c:pt>
                <c:pt idx="42">
                  <c:v>妇科</c:v>
                </c:pt>
                <c:pt idx="43">
                  <c:v>呼吸内科</c:v>
                </c:pt>
                <c:pt idx="44">
                  <c:v>胸外科</c:v>
                </c:pt>
                <c:pt idx="45">
                  <c:v>中医经典科</c:v>
                </c:pt>
                <c:pt idx="46">
                  <c:v>显微骨科</c:v>
                </c:pt>
                <c:pt idx="47">
                  <c:v>神经外科</c:v>
                </c:pt>
                <c:pt idx="48">
                  <c:v>血液科</c:v>
                </c:pt>
                <c:pt idx="49">
                  <c:v>乳腺甲状腺外科</c:v>
                </c:pt>
                <c:pt idx="50">
                  <c:v>运动损伤骨科</c:v>
                </c:pt>
                <c:pt idx="51">
                  <c:v>肾病科</c:v>
                </c:pt>
                <c:pt idx="52">
                  <c:v>脾胃病科</c:v>
                </c:pt>
                <c:pt idx="53">
                  <c:v>西区重症医学科</c:v>
                </c:pt>
                <c:pt idx="54">
                  <c:v>肛肠科</c:v>
                </c:pt>
                <c:pt idx="55">
                  <c:v>皮肤科</c:v>
                </c:pt>
                <c:pt idx="56">
                  <c:v>内分泌科</c:v>
                </c:pt>
                <c:pt idx="57">
                  <c:v>康复科</c:v>
                </c:pt>
                <c:pt idx="58">
                  <c:v>风湿病科</c:v>
                </c:pt>
                <c:pt idx="59">
                  <c:v>微创骨科</c:v>
                </c:pt>
                <c:pt idx="60">
                  <c:v>眼科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99.98519821812573</c:v>
                </c:pt>
                <c:pt idx="2">
                  <c:v>98.89317832860041</c:v>
                </c:pt>
                <c:pt idx="3">
                  <c:v>94.67550027364983</c:v>
                </c:pt>
                <c:pt idx="4">
                  <c:v>94.4525189349499</c:v>
                </c:pt>
                <c:pt idx="5">
                  <c:v>94.36200633442503</c:v>
                </c:pt>
                <c:pt idx="6">
                  <c:v>94.03513650831331</c:v>
                </c:pt>
                <c:pt idx="7">
                  <c:v>93.11827929758331</c:v>
                </c:pt>
                <c:pt idx="8">
                  <c:v>93.08607360054121</c:v>
                </c:pt>
                <c:pt idx="9">
                  <c:v>92.67413733455678</c:v>
                </c:pt>
                <c:pt idx="10">
                  <c:v>92.1830658417622</c:v>
                </c:pt>
                <c:pt idx="11">
                  <c:v>90.97478720539289</c:v>
                </c:pt>
                <c:pt idx="12">
                  <c:v>90.49640286374982</c:v>
                </c:pt>
                <c:pt idx="13">
                  <c:v>88.51535024454768</c:v>
                </c:pt>
                <c:pt idx="14">
                  <c:v>87.02946513076321</c:v>
                </c:pt>
                <c:pt idx="15">
                  <c:v>85.98063289321786</c:v>
                </c:pt>
                <c:pt idx="16">
                  <c:v>85.7952380906727</c:v>
                </c:pt>
                <c:pt idx="17">
                  <c:v>85.57597355875454</c:v>
                </c:pt>
                <c:pt idx="18">
                  <c:v>84.46794366186673</c:v>
                </c:pt>
                <c:pt idx="19">
                  <c:v>79.31557708237078</c:v>
                </c:pt>
                <c:pt idx="20">
                  <c:v>79.26479624481388</c:v>
                </c:pt>
                <c:pt idx="21">
                  <c:v>77.45551940690275</c:v>
                </c:pt>
                <c:pt idx="22">
                  <c:v>75.33703961830231</c:v>
                </c:pt>
                <c:pt idx="23">
                  <c:v>69.6303870437804</c:v>
                </c:pt>
                <c:pt idx="24">
                  <c:v>69.55148355778064</c:v>
                </c:pt>
                <c:pt idx="25">
                  <c:v>68.2122255279175</c:v>
                </c:pt>
                <c:pt idx="26">
                  <c:v>67.06638645105647</c:v>
                </c:pt>
                <c:pt idx="27">
                  <c:v>66.69125091525288</c:v>
                </c:pt>
                <c:pt idx="28">
                  <c:v>57.794008793830926</c:v>
                </c:pt>
                <c:pt idx="29">
                  <c:v>54.12469239352889</c:v>
                </c:pt>
                <c:pt idx="30">
                  <c:v>53.79102055397355</c:v>
                </c:pt>
                <c:pt idx="31">
                  <c:v>50.4335858309569</c:v>
                </c:pt>
                <c:pt idx="32">
                  <c:v>47.63943968407969</c:v>
                </c:pt>
                <c:pt idx="33">
                  <c:v>47.51172579050074</c:v>
                </c:pt>
                <c:pt idx="34">
                  <c:v>46.75157172935338</c:v>
                </c:pt>
                <c:pt idx="35">
                  <c:v>46.13477955485834</c:v>
                </c:pt>
                <c:pt idx="36">
                  <c:v>44.39762869334444</c:v>
                </c:pt>
                <c:pt idx="37">
                  <c:v>44.376984143990974</c:v>
                </c:pt>
                <c:pt idx="38">
                  <c:v>42.442305554230536</c:v>
                </c:pt>
                <c:pt idx="39">
                  <c:v>37.856718645506355</c:v>
                </c:pt>
                <c:pt idx="40">
                  <c:v>37.3657378810881</c:v>
                </c:pt>
                <c:pt idx="41">
                  <c:v>32.56241387383901</c:v>
                </c:pt>
                <c:pt idx="42">
                  <c:v>29.763802238502585</c:v>
                </c:pt>
                <c:pt idx="43">
                  <c:v>29.703005459403208</c:v>
                </c:pt>
                <c:pt idx="44">
                  <c:v>27.895445293453058</c:v>
                </c:pt>
                <c:pt idx="45">
                  <c:v>27.85052979633574</c:v>
                </c:pt>
                <c:pt idx="46">
                  <c:v>27.291102664356096</c:v>
                </c:pt>
                <c:pt idx="47">
                  <c:v>26.416480767231274</c:v>
                </c:pt>
                <c:pt idx="48">
                  <c:v>23.61851886112881</c:v>
                </c:pt>
                <c:pt idx="49">
                  <c:v>23.04882845755113</c:v>
                </c:pt>
                <c:pt idx="50">
                  <c:v>20.59805957504666</c:v>
                </c:pt>
                <c:pt idx="51">
                  <c:v>20.07355686660824</c:v>
                </c:pt>
                <c:pt idx="52">
                  <c:v>13.361470382930957</c:v>
                </c:pt>
                <c:pt idx="53">
                  <c:v>13.173004094695921</c:v>
                </c:pt>
                <c:pt idx="54">
                  <c:v>10.385340372554221</c:v>
                </c:pt>
                <c:pt idx="55">
                  <c:v>7.515203436330009</c:v>
                </c:pt>
                <c:pt idx="56">
                  <c:v>5.691805364372155</c:v>
                </c:pt>
                <c:pt idx="57">
                  <c:v>4.601409028462086</c:v>
                </c:pt>
                <c:pt idx="58">
                  <c:v>4.4904649190009405</c:v>
                </c:pt>
                <c:pt idx="59">
                  <c:v>2.91836992404797</c:v>
                </c:pt>
                <c:pt idx="60">
                  <c:v>0.7920623605414276</c:v>
                </c:pt>
                <c:pt idx="61">
                  <c:v>0.7136720403340007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心病三科</c:v>
                </c:pt>
                <c:pt idx="2">
                  <c:v>肿瘤内科</c:v>
                </c:pt>
                <c:pt idx="3">
                  <c:v>心血管内科</c:v>
                </c:pt>
                <c:pt idx="4">
                  <c:v>医院</c:v>
                </c:pt>
                <c:pt idx="5">
                  <c:v>创伤骨科</c:v>
                </c:pt>
                <c:pt idx="6">
                  <c:v>风湿病科</c:v>
                </c:pt>
                <c:pt idx="7">
                  <c:v>针灸科</c:v>
                </c:pt>
                <c:pt idx="8">
                  <c:v>神经外科</c:v>
                </c:pt>
                <c:pt idx="9">
                  <c:v>肛肠科</c:v>
                </c:pt>
                <c:pt idx="10">
                  <c:v>呼吸内科</c:v>
                </c:pt>
                <c:pt idx="11">
                  <c:v>脾胃病科</c:v>
                </c:pt>
                <c:pt idx="12">
                  <c:v>男科</c:v>
                </c:pt>
                <c:pt idx="13">
                  <c:v>口腔科</c:v>
                </c:pt>
                <c:pt idx="14">
                  <c:v>显微骨科</c:v>
                </c:pt>
                <c:pt idx="15">
                  <c:v>普通外科</c:v>
                </c:pt>
                <c:pt idx="16">
                  <c:v>身心医学科</c:v>
                </c:pt>
                <c:pt idx="17">
                  <c:v>心病一科</c:v>
                </c:pt>
                <c:pt idx="18">
                  <c:v>美容皮肤科</c:v>
                </c:pt>
                <c:pt idx="19">
                  <c:v>妇二科</c:v>
                </c:pt>
                <c:pt idx="20">
                  <c:v>眼科</c:v>
                </c:pt>
                <c:pt idx="21">
                  <c:v>微创骨科</c:v>
                </c:pt>
                <c:pt idx="22">
                  <c:v>东区重症医学科</c:v>
                </c:pt>
                <c:pt idx="23">
                  <c:v>综合内科</c:v>
                </c:pt>
                <c:pt idx="24">
                  <c:v>产科</c:v>
                </c:pt>
                <c:pt idx="25">
                  <c:v>重症医学科</c:v>
                </c:pt>
                <c:pt idx="26">
                  <c:v>耳鼻喉科</c:v>
                </c:pt>
                <c:pt idx="27">
                  <c:v>乳腺甲状腺外科</c:v>
                </c:pt>
                <c:pt idx="28">
                  <c:v>皮肤科</c:v>
                </c:pt>
                <c:pt idx="29">
                  <c:v>脾胃科消化科合并</c:v>
                </c:pt>
                <c:pt idx="30">
                  <c:v>脑病一科</c:v>
                </c:pt>
                <c:pt idx="31">
                  <c:v>肾病科</c:v>
                </c:pt>
                <c:pt idx="32">
                  <c:v>消化内科</c:v>
                </c:pt>
                <c:pt idx="33">
                  <c:v>神经内科</c:v>
                </c:pt>
                <c:pt idx="34">
                  <c:v>西区重症医学科</c:v>
                </c:pt>
                <c:pt idx="35">
                  <c:v>脊柱骨科</c:v>
                </c:pt>
                <c:pt idx="36">
                  <c:v>中医经典科</c:v>
                </c:pt>
                <c:pt idx="37">
                  <c:v>康复科</c:v>
                </c:pt>
                <c:pt idx="38">
                  <c:v>小儿骨科</c:v>
                </c:pt>
                <c:pt idx="39">
                  <c:v>妇科</c:v>
                </c:pt>
                <c:pt idx="40">
                  <c:v>心病二科</c:v>
                </c:pt>
                <c:pt idx="41">
                  <c:v>治未病中心</c:v>
                </c:pt>
                <c:pt idx="42">
                  <c:v>推拿科</c:v>
                </c:pt>
                <c:pt idx="43">
                  <c:v>中医外治中心</c:v>
                </c:pt>
                <c:pt idx="44">
                  <c:v>脑病二科</c:v>
                </c:pt>
                <c:pt idx="45">
                  <c:v>肝胆外科</c:v>
                </c:pt>
                <c:pt idx="46">
                  <c:v>脑病三科</c:v>
                </c:pt>
                <c:pt idx="47">
                  <c:v>运动损伤骨科</c:v>
                </c:pt>
                <c:pt idx="48">
                  <c:v>老年医学科</c:v>
                </c:pt>
                <c:pt idx="49">
                  <c:v>小儿推拿科</c:v>
                </c:pt>
                <c:pt idx="50">
                  <c:v>肾脏内科</c:v>
                </c:pt>
                <c:pt idx="51">
                  <c:v>周围血管科</c:v>
                </c:pt>
                <c:pt idx="52">
                  <c:v>妇科妇二科合并</c:v>
                </c:pt>
                <c:pt idx="53">
                  <c:v>肝病科</c:v>
                </c:pt>
                <c:pt idx="54">
                  <c:v>心病四科</c:v>
                </c:pt>
                <c:pt idx="55">
                  <c:v>东区肾病科</c:v>
                </c:pt>
                <c:pt idx="56">
                  <c:v>泌尿外科</c:v>
                </c:pt>
                <c:pt idx="57">
                  <c:v>儿科</c:v>
                </c:pt>
                <c:pt idx="58">
                  <c:v>胸外科</c:v>
                </c:pt>
                <c:pt idx="59">
                  <c:v>血液科</c:v>
                </c:pt>
                <c:pt idx="60">
                  <c:v>骨科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99.68557063194328</c:v>
                </c:pt>
                <c:pt idx="2">
                  <c:v>99.61291543687625</c:v>
                </c:pt>
                <c:pt idx="3">
                  <c:v>99.17037201850184</c:v>
                </c:pt>
                <c:pt idx="4">
                  <c:v>98.24766862765244</c:v>
                </c:pt>
                <c:pt idx="5">
                  <c:v>98.22741651168054</c:v>
                </c:pt>
                <c:pt idx="6">
                  <c:v>97.86022609421092</c:v>
                </c:pt>
                <c:pt idx="7">
                  <c:v>97.1729862766613</c:v>
                </c:pt>
                <c:pt idx="8">
                  <c:v>96.23831389238295</c:v>
                </c:pt>
                <c:pt idx="9">
                  <c:v>95.86368156740907</c:v>
                </c:pt>
                <c:pt idx="10">
                  <c:v>95.67719868804245</c:v>
                </c:pt>
                <c:pt idx="11">
                  <c:v>94.39565938118928</c:v>
                </c:pt>
                <c:pt idx="12">
                  <c:v>93.73686615942393</c:v>
                </c:pt>
                <c:pt idx="13">
                  <c:v>92.67603050439062</c:v>
                </c:pt>
                <c:pt idx="14">
                  <c:v>92.60457270819765</c:v>
                </c:pt>
                <c:pt idx="15">
                  <c:v>92.423066136317</c:v>
                </c:pt>
                <c:pt idx="16">
                  <c:v>84.2894828345253</c:v>
                </c:pt>
                <c:pt idx="17">
                  <c:v>81.64255221278282</c:v>
                </c:pt>
                <c:pt idx="18">
                  <c:v>80.98458486727091</c:v>
                </c:pt>
                <c:pt idx="19">
                  <c:v>80.92839557770735</c:v>
                </c:pt>
                <c:pt idx="20">
                  <c:v>79.3255854209119</c:v>
                </c:pt>
                <c:pt idx="21">
                  <c:v>79.0719471550258</c:v>
                </c:pt>
                <c:pt idx="22">
                  <c:v>77.47688838228558</c:v>
                </c:pt>
                <c:pt idx="23">
                  <c:v>76.36506764099099</c:v>
                </c:pt>
                <c:pt idx="24">
                  <c:v>74.98831971056012</c:v>
                </c:pt>
                <c:pt idx="25">
                  <c:v>72.57437922139823</c:v>
                </c:pt>
                <c:pt idx="26">
                  <c:v>70.44588472064595</c:v>
                </c:pt>
                <c:pt idx="27">
                  <c:v>70.08830562789946</c:v>
                </c:pt>
                <c:pt idx="28">
                  <c:v>65.97902913125999</c:v>
                </c:pt>
                <c:pt idx="29">
                  <c:v>65.8061323966372</c:v>
                </c:pt>
                <c:pt idx="30">
                  <c:v>64.84823306195045</c:v>
                </c:pt>
                <c:pt idx="31">
                  <c:v>62.71172065962903</c:v>
                </c:pt>
                <c:pt idx="32">
                  <c:v>53.332519429289974</c:v>
                </c:pt>
                <c:pt idx="33">
                  <c:v>48.865801858344504</c:v>
                </c:pt>
                <c:pt idx="34">
                  <c:v>48.49591228931263</c:v>
                </c:pt>
                <c:pt idx="35">
                  <c:v>46.97273008115597</c:v>
                </c:pt>
                <c:pt idx="36">
                  <c:v>46.81087286458365</c:v>
                </c:pt>
                <c:pt idx="37">
                  <c:v>43.23277663805852</c:v>
                </c:pt>
                <c:pt idx="38">
                  <c:v>42.67989909036731</c:v>
                </c:pt>
                <c:pt idx="39">
                  <c:v>40.142616984967795</c:v>
                </c:pt>
                <c:pt idx="40">
                  <c:v>38.74977862227805</c:v>
                </c:pt>
                <c:pt idx="41">
                  <c:v>38.61964158003528</c:v>
                </c:pt>
                <c:pt idx="42">
                  <c:v>32.49350457574052</c:v>
                </c:pt>
                <c:pt idx="43">
                  <c:v>32.02533898561864</c:v>
                </c:pt>
                <c:pt idx="44">
                  <c:v>30.909001818481403</c:v>
                </c:pt>
                <c:pt idx="45">
                  <c:v>29.27295263677657</c:v>
                </c:pt>
                <c:pt idx="46">
                  <c:v>27.363696269790953</c:v>
                </c:pt>
                <c:pt idx="47">
                  <c:v>25.592805931622976</c:v>
                </c:pt>
                <c:pt idx="48">
                  <c:v>25.26181961446093</c:v>
                </c:pt>
                <c:pt idx="49">
                  <c:v>23.90694403316654</c:v>
                </c:pt>
                <c:pt idx="50">
                  <c:v>23.172744206478544</c:v>
                </c:pt>
                <c:pt idx="51">
                  <c:v>21.397799577947723</c:v>
                </c:pt>
                <c:pt idx="52">
                  <c:v>19.875221989571486</c:v>
                </c:pt>
                <c:pt idx="53">
                  <c:v>17.99169232466196</c:v>
                </c:pt>
                <c:pt idx="54">
                  <c:v>15.510948377479652</c:v>
                </c:pt>
                <c:pt idx="55">
                  <c:v>12.108453776036965</c:v>
                </c:pt>
                <c:pt idx="56">
                  <c:v>12.046223201660272</c:v>
                </c:pt>
                <c:pt idx="57">
                  <c:v>11.388836727851718</c:v>
                </c:pt>
                <c:pt idx="58">
                  <c:v>11.370439319917232</c:v>
                </c:pt>
                <c:pt idx="59">
                  <c:v>9.531677746339165</c:v>
                </c:pt>
                <c:pt idx="60">
                  <c:v>0.659147571164397</c:v>
                </c:pt>
                <c:pt idx="61">
                  <c:v>0.5813961835446774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小儿推拿科</c:v>
                </c:pt>
                <c:pt idx="2">
                  <c:v>风湿病科</c:v>
                </c:pt>
                <c:pt idx="3">
                  <c:v>针灸科</c:v>
                </c:pt>
                <c:pt idx="4">
                  <c:v>重症医学科</c:v>
                </c:pt>
                <c:pt idx="5">
                  <c:v>心病四科</c:v>
                </c:pt>
                <c:pt idx="6">
                  <c:v>创伤骨科</c:v>
                </c:pt>
                <c:pt idx="7">
                  <c:v>微创骨科</c:v>
                </c:pt>
                <c:pt idx="8">
                  <c:v>神经外科</c:v>
                </c:pt>
                <c:pt idx="9">
                  <c:v>产科</c:v>
                </c:pt>
                <c:pt idx="10">
                  <c:v>肝病科</c:v>
                </c:pt>
                <c:pt idx="11">
                  <c:v>推拿科</c:v>
                </c:pt>
                <c:pt idx="12">
                  <c:v>心病二科</c:v>
                </c:pt>
                <c:pt idx="13">
                  <c:v>显微骨科</c:v>
                </c:pt>
                <c:pt idx="14">
                  <c:v>妇科</c:v>
                </c:pt>
                <c:pt idx="15">
                  <c:v>综合内科</c:v>
                </c:pt>
                <c:pt idx="16">
                  <c:v>神经内科</c:v>
                </c:pt>
                <c:pt idx="17">
                  <c:v>肾病科</c:v>
                </c:pt>
                <c:pt idx="18">
                  <c:v>肿瘤内科</c:v>
                </c:pt>
                <c:pt idx="19">
                  <c:v>心血管内科</c:v>
                </c:pt>
                <c:pt idx="20">
                  <c:v>治未病中心</c:v>
                </c:pt>
                <c:pt idx="21">
                  <c:v>周围血管科</c:v>
                </c:pt>
                <c:pt idx="22">
                  <c:v>眼科</c:v>
                </c:pt>
                <c:pt idx="23">
                  <c:v>小儿骨科</c:v>
                </c:pt>
                <c:pt idx="24">
                  <c:v>身心医学科</c:v>
                </c:pt>
                <c:pt idx="25">
                  <c:v>耳鼻喉科</c:v>
                </c:pt>
                <c:pt idx="26">
                  <c:v>普通外科</c:v>
                </c:pt>
                <c:pt idx="27">
                  <c:v>脑病三科</c:v>
                </c:pt>
                <c:pt idx="28">
                  <c:v>康复科</c:v>
                </c:pt>
                <c:pt idx="29">
                  <c:v>运动损伤骨科</c:v>
                </c:pt>
                <c:pt idx="30">
                  <c:v>中医外治中心</c:v>
                </c:pt>
                <c:pt idx="31">
                  <c:v>内分泌科</c:v>
                </c:pt>
                <c:pt idx="32">
                  <c:v>西区重症医学科</c:v>
                </c:pt>
                <c:pt idx="33">
                  <c:v>脾胃病科</c:v>
                </c:pt>
                <c:pt idx="34">
                  <c:v>血液科</c:v>
                </c:pt>
                <c:pt idx="35">
                  <c:v>脑病二科</c:v>
                </c:pt>
                <c:pt idx="36">
                  <c:v>口腔科</c:v>
                </c:pt>
                <c:pt idx="37">
                  <c:v>老年医学科</c:v>
                </c:pt>
                <c:pt idx="38">
                  <c:v>肾脏内科</c:v>
                </c:pt>
                <c:pt idx="39">
                  <c:v>东区肾病科</c:v>
                </c:pt>
                <c:pt idx="40">
                  <c:v>儿科</c:v>
                </c:pt>
                <c:pt idx="41">
                  <c:v>乳腺甲状腺外科</c:v>
                </c:pt>
                <c:pt idx="42">
                  <c:v>美容皮肤科</c:v>
                </c:pt>
                <c:pt idx="43">
                  <c:v>心病一科</c:v>
                </c:pt>
                <c:pt idx="44">
                  <c:v>脑病一科</c:v>
                </c:pt>
                <c:pt idx="45">
                  <c:v>胸外科</c:v>
                </c:pt>
                <c:pt idx="46">
                  <c:v>皮肤科</c:v>
                </c:pt>
                <c:pt idx="47">
                  <c:v>泌尿外科</c:v>
                </c:pt>
                <c:pt idx="48">
                  <c:v>心病三科</c:v>
                </c:pt>
                <c:pt idx="49">
                  <c:v>关节骨科</c:v>
                </c:pt>
                <c:pt idx="50">
                  <c:v>脾胃科消化科合并</c:v>
                </c:pt>
                <c:pt idx="51">
                  <c:v>骨科</c:v>
                </c:pt>
                <c:pt idx="52">
                  <c:v>脊柱骨科</c:v>
                </c:pt>
                <c:pt idx="53">
                  <c:v>呼吸内科</c:v>
                </c:pt>
                <c:pt idx="54">
                  <c:v>妇科妇二科合并</c:v>
                </c:pt>
                <c:pt idx="55">
                  <c:v>东区重症医学科</c:v>
                </c:pt>
                <c:pt idx="56">
                  <c:v>肛肠科</c:v>
                </c:pt>
                <c:pt idx="57">
                  <c:v>男科</c:v>
                </c:pt>
                <c:pt idx="58">
                  <c:v>消化内科</c:v>
                </c:pt>
                <c:pt idx="59">
                  <c:v>中医经典科</c:v>
                </c:pt>
                <c:pt idx="60">
                  <c:v>肝胆外科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97.6588106799468</c:v>
                </c:pt>
                <c:pt idx="2">
                  <c:v>97.56901990294453</c:v>
                </c:pt>
                <c:pt idx="3">
                  <c:v>92.00440846407655</c:v>
                </c:pt>
                <c:pt idx="4">
                  <c:v>90.62774169630742</c:v>
                </c:pt>
                <c:pt idx="5">
                  <c:v>89.3431180194102</c:v>
                </c:pt>
                <c:pt idx="6">
                  <c:v>89.21314755102107</c:v>
                </c:pt>
                <c:pt idx="7">
                  <c:v>87.93496433527453</c:v>
                </c:pt>
                <c:pt idx="8">
                  <c:v>87.15823490449544</c:v>
                </c:pt>
                <c:pt idx="9">
                  <c:v>87.01150644313775</c:v>
                </c:pt>
                <c:pt idx="10">
                  <c:v>85.52304322870008</c:v>
                </c:pt>
                <c:pt idx="11">
                  <c:v>84.49010014640257</c:v>
                </c:pt>
                <c:pt idx="12">
                  <c:v>84.35752794664302</c:v>
                </c:pt>
                <c:pt idx="13">
                  <c:v>80.9281530107116</c:v>
                </c:pt>
                <c:pt idx="14">
                  <c:v>77.66572335647876</c:v>
                </c:pt>
                <c:pt idx="15">
                  <c:v>76.20075809986652</c:v>
                </c:pt>
                <c:pt idx="16">
                  <c:v>72.00689932211283</c:v>
                </c:pt>
                <c:pt idx="17">
                  <c:v>71.4091003547439</c:v>
                </c:pt>
                <c:pt idx="18">
                  <c:v>69.77206009268548</c:v>
                </c:pt>
                <c:pt idx="19">
                  <c:v>68.80570630255896</c:v>
                </c:pt>
                <c:pt idx="20">
                  <c:v>68.61371887863943</c:v>
                </c:pt>
                <c:pt idx="21">
                  <c:v>68.18469264150465</c:v>
                </c:pt>
                <c:pt idx="22">
                  <c:v>66.908755645367</c:v>
                </c:pt>
                <c:pt idx="23">
                  <c:v>63.60349012837797</c:v>
                </c:pt>
                <c:pt idx="24">
                  <c:v>63.357306711212935</c:v>
                </c:pt>
                <c:pt idx="25">
                  <c:v>61.22966147084463</c:v>
                </c:pt>
                <c:pt idx="26">
                  <c:v>58.57937114534168</c:v>
                </c:pt>
                <c:pt idx="27">
                  <c:v>57.291680101766865</c:v>
                </c:pt>
                <c:pt idx="28">
                  <c:v>57.184099105710615</c:v>
                </c:pt>
                <c:pt idx="29">
                  <c:v>54.63876754031104</c:v>
                </c:pt>
                <c:pt idx="30">
                  <c:v>53.740533800474154</c:v>
                </c:pt>
                <c:pt idx="31">
                  <c:v>52.95412020575213</c:v>
                </c:pt>
                <c:pt idx="32">
                  <c:v>50.94963123669115</c:v>
                </c:pt>
                <c:pt idx="33">
                  <c:v>49.239662197595294</c:v>
                </c:pt>
                <c:pt idx="34">
                  <c:v>48.0991398936286</c:v>
                </c:pt>
                <c:pt idx="35">
                  <c:v>47.006763177656104</c:v>
                </c:pt>
                <c:pt idx="36">
                  <c:v>46.448299513673355</c:v>
                </c:pt>
                <c:pt idx="37">
                  <c:v>46.02424374412374</c:v>
                </c:pt>
                <c:pt idx="38">
                  <c:v>43.997566548670434</c:v>
                </c:pt>
                <c:pt idx="39">
                  <c:v>43.69644071871682</c:v>
                </c:pt>
                <c:pt idx="40">
                  <c:v>42.384355051338176</c:v>
                </c:pt>
                <c:pt idx="41">
                  <c:v>33.10758207586108</c:v>
                </c:pt>
                <c:pt idx="42">
                  <c:v>29.58447575107262</c:v>
                </c:pt>
                <c:pt idx="43">
                  <c:v>28.46964996259676</c:v>
                </c:pt>
                <c:pt idx="44">
                  <c:v>25.72249232379769</c:v>
                </c:pt>
                <c:pt idx="45">
                  <c:v>23.699607347229378</c:v>
                </c:pt>
                <c:pt idx="46">
                  <c:v>23.437675426580398</c:v>
                </c:pt>
                <c:pt idx="47">
                  <c:v>23.23475158956467</c:v>
                </c:pt>
                <c:pt idx="48">
                  <c:v>22.724375199800672</c:v>
                </c:pt>
                <c:pt idx="49">
                  <c:v>20.32502688370045</c:v>
                </c:pt>
                <c:pt idx="50">
                  <c:v>18.78004626742748</c:v>
                </c:pt>
                <c:pt idx="51">
                  <c:v>18.47333070411272</c:v>
                </c:pt>
                <c:pt idx="52">
                  <c:v>16.656873938108994</c:v>
                </c:pt>
                <c:pt idx="53">
                  <c:v>14.129507061090685</c:v>
                </c:pt>
                <c:pt idx="54">
                  <c:v>8.229493088265563</c:v>
                </c:pt>
                <c:pt idx="55">
                  <c:v>7.63863404674964</c:v>
                </c:pt>
                <c:pt idx="56">
                  <c:v>7.4557959471522715</c:v>
                </c:pt>
                <c:pt idx="57">
                  <c:v>7.369872139730976</c:v>
                </c:pt>
                <c:pt idx="58">
                  <c:v>6.432557832478029</c:v>
                </c:pt>
                <c:pt idx="59">
                  <c:v>5.942456873310577</c:v>
                </c:pt>
                <c:pt idx="60">
                  <c:v>4.256324503211556</c:v>
                </c:pt>
                <c:pt idx="61">
                  <c:v>2.584572273338959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脾胃病科</c:v>
                </c:pt>
                <c:pt idx="2">
                  <c:v>关节骨科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心血管内科</c:v>
                </c:pt>
                <c:pt idx="6">
                  <c:v>脊柱骨科</c:v>
                </c:pt>
                <c:pt idx="7">
                  <c:v>皮肤科</c:v>
                </c:pt>
                <c:pt idx="8">
                  <c:v>周围血管科</c:v>
                </c:pt>
                <c:pt idx="9">
                  <c:v>推拿科</c:v>
                </c:pt>
                <c:pt idx="10">
                  <c:v>东区肾病科</c:v>
                </c:pt>
                <c:pt idx="11">
                  <c:v>小儿推拿科</c:v>
                </c:pt>
                <c:pt idx="12">
                  <c:v>心病三科</c:v>
                </c:pt>
                <c:pt idx="13">
                  <c:v>肝病科</c:v>
                </c:pt>
                <c:pt idx="14">
                  <c:v>内分泌科</c:v>
                </c:pt>
                <c:pt idx="15">
                  <c:v>胸外科</c:v>
                </c:pt>
                <c:pt idx="16">
                  <c:v>口腔科</c:v>
                </c:pt>
                <c:pt idx="17">
                  <c:v>创伤骨科</c:v>
                </c:pt>
                <c:pt idx="18">
                  <c:v>产科</c:v>
                </c:pt>
                <c:pt idx="19">
                  <c:v>心病一科</c:v>
                </c:pt>
                <c:pt idx="20">
                  <c:v>运动损伤骨科</c:v>
                </c:pt>
                <c:pt idx="21">
                  <c:v>风湿病科</c:v>
                </c:pt>
                <c:pt idx="22">
                  <c:v>肾脏内科</c:v>
                </c:pt>
                <c:pt idx="23">
                  <c:v>妇科</c:v>
                </c:pt>
                <c:pt idx="24">
                  <c:v>肝胆外科</c:v>
                </c:pt>
                <c:pt idx="25">
                  <c:v>身心医学科</c:v>
                </c:pt>
                <c:pt idx="26">
                  <c:v>老年医学科</c:v>
                </c:pt>
                <c:pt idx="27">
                  <c:v>妇二科</c:v>
                </c:pt>
                <c:pt idx="28">
                  <c:v>泌尿外科</c:v>
                </c:pt>
                <c:pt idx="29">
                  <c:v>儿科</c:v>
                </c:pt>
                <c:pt idx="30">
                  <c:v>消化内科</c:v>
                </c:pt>
                <c:pt idx="31">
                  <c:v>男科</c:v>
                </c:pt>
                <c:pt idx="32">
                  <c:v>乳腺甲状腺外科</c:v>
                </c:pt>
                <c:pt idx="33">
                  <c:v>骨科</c:v>
                </c:pt>
                <c:pt idx="34">
                  <c:v>血液科</c:v>
                </c:pt>
                <c:pt idx="35">
                  <c:v>耳鼻喉科</c:v>
                </c:pt>
                <c:pt idx="36">
                  <c:v>脑病二科</c:v>
                </c:pt>
                <c:pt idx="37">
                  <c:v>脾胃科消化科合并</c:v>
                </c:pt>
                <c:pt idx="38">
                  <c:v>显微骨科</c:v>
                </c:pt>
                <c:pt idx="39">
                  <c:v>神经内科</c:v>
                </c:pt>
                <c:pt idx="40">
                  <c:v>医院</c:v>
                </c:pt>
                <c:pt idx="41">
                  <c:v>中医经典科</c:v>
                </c:pt>
                <c:pt idx="42">
                  <c:v>呼吸内科</c:v>
                </c:pt>
                <c:pt idx="43">
                  <c:v>脑病三科</c:v>
                </c:pt>
                <c:pt idx="44">
                  <c:v>中医外治中心</c:v>
                </c:pt>
                <c:pt idx="45">
                  <c:v>脑病一科</c:v>
                </c:pt>
                <c:pt idx="46">
                  <c:v>针灸科</c:v>
                </c:pt>
                <c:pt idx="47">
                  <c:v>妇科妇二科合并</c:v>
                </c:pt>
                <c:pt idx="48">
                  <c:v>肿瘤内科</c:v>
                </c:pt>
                <c:pt idx="49">
                  <c:v>肛肠科</c:v>
                </c:pt>
                <c:pt idx="50">
                  <c:v>西区重症医学科</c:v>
                </c:pt>
                <c:pt idx="51">
                  <c:v>综合内科</c:v>
                </c:pt>
                <c:pt idx="52">
                  <c:v>重症医学科</c:v>
                </c:pt>
                <c:pt idx="53">
                  <c:v>治未病中心</c:v>
                </c:pt>
                <c:pt idx="54">
                  <c:v>康复科</c:v>
                </c:pt>
                <c:pt idx="55">
                  <c:v>心病四科</c:v>
                </c:pt>
                <c:pt idx="56">
                  <c:v>心病二科</c:v>
                </c:pt>
                <c:pt idx="57">
                  <c:v>神经外科</c:v>
                </c:pt>
                <c:pt idx="58">
                  <c:v>肾病科</c:v>
                </c:pt>
                <c:pt idx="59">
                  <c:v>眼科</c:v>
                </c:pt>
                <c:pt idx="60">
                  <c:v>东区重症医学科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98.55226147676984</c:v>
                </c:pt>
                <c:pt idx="2">
                  <c:v>98.41450524823846</c:v>
                </c:pt>
                <c:pt idx="3">
                  <c:v>98.14816940559672</c:v>
                </c:pt>
                <c:pt idx="4">
                  <c:v>96.31209990721597</c:v>
                </c:pt>
                <c:pt idx="5">
                  <c:v>93.63062853464203</c:v>
                </c:pt>
                <c:pt idx="6">
                  <c:v>88.56145988020519</c:v>
                </c:pt>
                <c:pt idx="7">
                  <c:v>84.73443687290604</c:v>
                </c:pt>
                <c:pt idx="8">
                  <c:v>83.33716347769592</c:v>
                </c:pt>
                <c:pt idx="9">
                  <c:v>79.97970425364497</c:v>
                </c:pt>
                <c:pt idx="10">
                  <c:v>79.82947294110087</c:v>
                </c:pt>
                <c:pt idx="11">
                  <c:v>78.5731667120953</c:v>
                </c:pt>
                <c:pt idx="12">
                  <c:v>78.15856464104179</c:v>
                </c:pt>
                <c:pt idx="13">
                  <c:v>76.55659763624588</c:v>
                </c:pt>
                <c:pt idx="14">
                  <c:v>74.2269992983768</c:v>
                </c:pt>
                <c:pt idx="15">
                  <c:v>74.19740849172064</c:v>
                </c:pt>
                <c:pt idx="16">
                  <c:v>72.31681595447736</c:v>
                </c:pt>
                <c:pt idx="17">
                  <c:v>71.33678366004189</c:v>
                </c:pt>
                <c:pt idx="18">
                  <c:v>70.65616520413788</c:v>
                </c:pt>
                <c:pt idx="19">
                  <c:v>65.71378921965727</c:v>
                </c:pt>
                <c:pt idx="20">
                  <c:v>64.90375746566066</c:v>
                </c:pt>
                <c:pt idx="21">
                  <c:v>64.46725416225195</c:v>
                </c:pt>
                <c:pt idx="22">
                  <c:v>64.21643996911168</c:v>
                </c:pt>
                <c:pt idx="23">
                  <c:v>60.10467396636703</c:v>
                </c:pt>
                <c:pt idx="24">
                  <c:v>60.08194018309561</c:v>
                </c:pt>
                <c:pt idx="25">
                  <c:v>57.33800416597743</c:v>
                </c:pt>
                <c:pt idx="26">
                  <c:v>55.86398127090485</c:v>
                </c:pt>
                <c:pt idx="27">
                  <c:v>55.43029770755547</c:v>
                </c:pt>
                <c:pt idx="28">
                  <c:v>55.325109512781886</c:v>
                </c:pt>
                <c:pt idx="29">
                  <c:v>53.86279574213208</c:v>
                </c:pt>
                <c:pt idx="30">
                  <c:v>52.10958532816883</c:v>
                </c:pt>
                <c:pt idx="31">
                  <c:v>51.026331095727485</c:v>
                </c:pt>
                <c:pt idx="32">
                  <c:v>49.58749016249983</c:v>
                </c:pt>
                <c:pt idx="33">
                  <c:v>49.32275333117332</c:v>
                </c:pt>
                <c:pt idx="34">
                  <c:v>46.82873388995928</c:v>
                </c:pt>
                <c:pt idx="35">
                  <c:v>45.3484174878141</c:v>
                </c:pt>
                <c:pt idx="36">
                  <c:v>41.834432102796846</c:v>
                </c:pt>
                <c:pt idx="37">
                  <c:v>38.884347058541</c:v>
                </c:pt>
                <c:pt idx="38">
                  <c:v>38.36025195891489</c:v>
                </c:pt>
                <c:pt idx="39">
                  <c:v>36.62581960070344</c:v>
                </c:pt>
                <c:pt idx="40">
                  <c:v>36.59415934206963</c:v>
                </c:pt>
                <c:pt idx="41">
                  <c:v>36.26969387865641</c:v>
                </c:pt>
                <c:pt idx="42">
                  <c:v>33.89754824197869</c:v>
                </c:pt>
                <c:pt idx="43">
                  <c:v>33.20839291918851</c:v>
                </c:pt>
                <c:pt idx="44">
                  <c:v>31.930338878099352</c:v>
                </c:pt>
                <c:pt idx="45">
                  <c:v>27.298418410778567</c:v>
                </c:pt>
                <c:pt idx="46">
                  <c:v>23.207823555840775</c:v>
                </c:pt>
                <c:pt idx="47">
                  <c:v>23.141188906029278</c:v>
                </c:pt>
                <c:pt idx="48">
                  <c:v>20.607316769405696</c:v>
                </c:pt>
                <c:pt idx="49">
                  <c:v>20.237413958233542</c:v>
                </c:pt>
                <c:pt idx="50">
                  <c:v>16.55731548846551</c:v>
                </c:pt>
                <c:pt idx="51">
                  <c:v>11.966325430484591</c:v>
                </c:pt>
                <c:pt idx="52">
                  <c:v>8.797089344003187</c:v>
                </c:pt>
                <c:pt idx="53">
                  <c:v>8.159721935052104</c:v>
                </c:pt>
                <c:pt idx="54">
                  <c:v>7.228721349401168</c:v>
                </c:pt>
                <c:pt idx="55">
                  <c:v>6.333462432814998</c:v>
                </c:pt>
                <c:pt idx="56">
                  <c:v>5.700379971645935</c:v>
                </c:pt>
                <c:pt idx="57">
                  <c:v>4.969467758157249</c:v>
                </c:pt>
                <c:pt idx="58">
                  <c:v>4.6160251434967625</c:v>
                </c:pt>
                <c:pt idx="59">
                  <c:v>4.585806517385564</c:v>
                </c:pt>
                <c:pt idx="60">
                  <c:v>1.4641165334016555</c:v>
                </c:pt>
                <c:pt idx="61">
                  <c:v>0.4012509586691358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脊柱骨科</c:v>
                </c:pt>
                <c:pt idx="2">
                  <c:v>骨科</c:v>
                </c:pt>
                <c:pt idx="3">
                  <c:v>医院</c:v>
                </c:pt>
                <c:pt idx="4">
                  <c:v>妇科妇二科合并</c:v>
                </c:pt>
                <c:pt idx="5">
                  <c:v>显微骨科</c:v>
                </c:pt>
                <c:pt idx="6">
                  <c:v>肾病科</c:v>
                </c:pt>
                <c:pt idx="7">
                  <c:v>肝胆外科</c:v>
                </c:pt>
                <c:pt idx="8">
                  <c:v>普通外科</c:v>
                </c:pt>
                <c:pt idx="9">
                  <c:v>男科</c:v>
                </c:pt>
                <c:pt idx="10">
                  <c:v>西区重症医学科</c:v>
                </c:pt>
                <c:pt idx="11">
                  <c:v>口腔科</c:v>
                </c:pt>
                <c:pt idx="12">
                  <c:v>脾胃科消化科合并</c:v>
                </c:pt>
                <c:pt idx="13">
                  <c:v>关节骨科</c:v>
                </c:pt>
                <c:pt idx="14">
                  <c:v>中医经典科</c:v>
                </c:pt>
                <c:pt idx="15">
                  <c:v>脑病一科</c:v>
                </c:pt>
                <c:pt idx="16">
                  <c:v>脑病二科</c:v>
                </c:pt>
                <c:pt idx="17">
                  <c:v>创伤骨科</c:v>
                </c:pt>
                <c:pt idx="18">
                  <c:v>消化内科</c:v>
                </c:pt>
                <c:pt idx="19">
                  <c:v>胸外科</c:v>
                </c:pt>
                <c:pt idx="20">
                  <c:v>康复科</c:v>
                </c:pt>
                <c:pt idx="21">
                  <c:v>身心医学科</c:v>
                </c:pt>
                <c:pt idx="22">
                  <c:v>重症医学科</c:v>
                </c:pt>
                <c:pt idx="23">
                  <c:v>皮肤科</c:v>
                </c:pt>
                <c:pt idx="24">
                  <c:v>妇科</c:v>
                </c:pt>
                <c:pt idx="25">
                  <c:v>肾脏内科</c:v>
                </c:pt>
                <c:pt idx="26">
                  <c:v>心病二科</c:v>
                </c:pt>
                <c:pt idx="27">
                  <c:v>眼科</c:v>
                </c:pt>
                <c:pt idx="28">
                  <c:v>东区肾病科</c:v>
                </c:pt>
                <c:pt idx="29">
                  <c:v>微创骨科</c:v>
                </c:pt>
                <c:pt idx="30">
                  <c:v>东区重症医学科</c:v>
                </c:pt>
                <c:pt idx="31">
                  <c:v>心病四科</c:v>
                </c:pt>
                <c:pt idx="32">
                  <c:v>小儿骨科</c:v>
                </c:pt>
                <c:pt idx="33">
                  <c:v>肛肠科</c:v>
                </c:pt>
                <c:pt idx="34">
                  <c:v>泌尿外科</c:v>
                </c:pt>
                <c:pt idx="35">
                  <c:v>内分泌科</c:v>
                </c:pt>
                <c:pt idx="36">
                  <c:v>心血管内科</c:v>
                </c:pt>
                <c:pt idx="37">
                  <c:v>产科</c:v>
                </c:pt>
                <c:pt idx="38">
                  <c:v>肿瘤内科</c:v>
                </c:pt>
                <c:pt idx="39">
                  <c:v>针灸科</c:v>
                </c:pt>
                <c:pt idx="40">
                  <c:v>神经内科</c:v>
                </c:pt>
                <c:pt idx="41">
                  <c:v>血液科</c:v>
                </c:pt>
                <c:pt idx="42">
                  <c:v>耳鼻喉科</c:v>
                </c:pt>
                <c:pt idx="43">
                  <c:v>乳腺甲状腺外科</c:v>
                </c:pt>
                <c:pt idx="44">
                  <c:v>运动损伤骨科</c:v>
                </c:pt>
                <c:pt idx="45">
                  <c:v>小儿推拿科</c:v>
                </c:pt>
                <c:pt idx="46">
                  <c:v>呼吸内科</c:v>
                </c:pt>
                <c:pt idx="47">
                  <c:v>风湿病科</c:v>
                </c:pt>
                <c:pt idx="48">
                  <c:v>综合内科</c:v>
                </c:pt>
                <c:pt idx="49">
                  <c:v>美容皮肤科</c:v>
                </c:pt>
                <c:pt idx="50">
                  <c:v>脑病三科</c:v>
                </c:pt>
                <c:pt idx="51">
                  <c:v>妇二科</c:v>
                </c:pt>
                <c:pt idx="52">
                  <c:v>周围血管科</c:v>
                </c:pt>
                <c:pt idx="53">
                  <c:v>心病一科</c:v>
                </c:pt>
                <c:pt idx="54">
                  <c:v>脾胃病科</c:v>
                </c:pt>
                <c:pt idx="55">
                  <c:v>推拿科</c:v>
                </c:pt>
                <c:pt idx="56">
                  <c:v>心病三科</c:v>
                </c:pt>
                <c:pt idx="57">
                  <c:v>中医外治中心</c:v>
                </c:pt>
                <c:pt idx="58">
                  <c:v>肝病科</c:v>
                </c:pt>
                <c:pt idx="59">
                  <c:v>老年医学科</c:v>
                </c:pt>
                <c:pt idx="60">
                  <c:v>治未病中心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98.35500831695958</c:v>
                </c:pt>
                <c:pt idx="2">
                  <c:v>97.71350746101089</c:v>
                </c:pt>
                <c:pt idx="3">
                  <c:v>95.1962619151159</c:v>
                </c:pt>
                <c:pt idx="4">
                  <c:v>94.93773733224319</c:v>
                </c:pt>
                <c:pt idx="5">
                  <c:v>92.13001214713476</c:v>
                </c:pt>
                <c:pt idx="6">
                  <c:v>91.17796727500759</c:v>
                </c:pt>
                <c:pt idx="7">
                  <c:v>88.8719877517238</c:v>
                </c:pt>
                <c:pt idx="8">
                  <c:v>87.7365324360742</c:v>
                </c:pt>
                <c:pt idx="9">
                  <c:v>87.67138540711252</c:v>
                </c:pt>
                <c:pt idx="10">
                  <c:v>86.07953700337006</c:v>
                </c:pt>
                <c:pt idx="11">
                  <c:v>83.87074939983427</c:v>
                </c:pt>
                <c:pt idx="12">
                  <c:v>78.41325485848219</c:v>
                </c:pt>
                <c:pt idx="13">
                  <c:v>78.40042039533054</c:v>
                </c:pt>
                <c:pt idx="14">
                  <c:v>77.77980481205739</c:v>
                </c:pt>
                <c:pt idx="15">
                  <c:v>77.34305798279593</c:v>
                </c:pt>
                <c:pt idx="16">
                  <c:v>77.11830700243478</c:v>
                </c:pt>
                <c:pt idx="17">
                  <c:v>76.3345493560267</c:v>
                </c:pt>
                <c:pt idx="18">
                  <c:v>75.64719223132077</c:v>
                </c:pt>
                <c:pt idx="19">
                  <c:v>75.55211211536492</c:v>
                </c:pt>
                <c:pt idx="20">
                  <c:v>73.47926409718924</c:v>
                </c:pt>
                <c:pt idx="21">
                  <c:v>72.61189478177643</c:v>
                </c:pt>
                <c:pt idx="22">
                  <c:v>72.60873717589475</c:v>
                </c:pt>
                <c:pt idx="23">
                  <c:v>72.23113040500687</c:v>
                </c:pt>
                <c:pt idx="24">
                  <c:v>71.4318553731725</c:v>
                </c:pt>
                <c:pt idx="25">
                  <c:v>69.32556328905142</c:v>
                </c:pt>
                <c:pt idx="26">
                  <c:v>68.77292907719517</c:v>
                </c:pt>
                <c:pt idx="27">
                  <c:v>67.69316292613544</c:v>
                </c:pt>
                <c:pt idx="28">
                  <c:v>62.758297855550666</c:v>
                </c:pt>
                <c:pt idx="29">
                  <c:v>59.56902832069412</c:v>
                </c:pt>
                <c:pt idx="30">
                  <c:v>57.19153612697027</c:v>
                </c:pt>
                <c:pt idx="31">
                  <c:v>56.6886669113904</c:v>
                </c:pt>
                <c:pt idx="32">
                  <c:v>56.24972961302283</c:v>
                </c:pt>
                <c:pt idx="33">
                  <c:v>56.110342834218024</c:v>
                </c:pt>
                <c:pt idx="34">
                  <c:v>49.12056874718577</c:v>
                </c:pt>
                <c:pt idx="35">
                  <c:v>46.889868587537315</c:v>
                </c:pt>
                <c:pt idx="36">
                  <c:v>45.282710615580044</c:v>
                </c:pt>
                <c:pt idx="37">
                  <c:v>44.04664773666887</c:v>
                </c:pt>
                <c:pt idx="38">
                  <c:v>43.17648360332546</c:v>
                </c:pt>
                <c:pt idx="39">
                  <c:v>43.0762902268619</c:v>
                </c:pt>
                <c:pt idx="40">
                  <c:v>42.70930984823157</c:v>
                </c:pt>
                <c:pt idx="41">
                  <c:v>42.491641103653386</c:v>
                </c:pt>
                <c:pt idx="42">
                  <c:v>40.61711252460307</c:v>
                </c:pt>
                <c:pt idx="43">
                  <c:v>38.6904499560135</c:v>
                </c:pt>
                <c:pt idx="44">
                  <c:v>36.064129728267964</c:v>
                </c:pt>
                <c:pt idx="45">
                  <c:v>33.52002074512345</c:v>
                </c:pt>
                <c:pt idx="46">
                  <c:v>32.725058182453814</c:v>
                </c:pt>
                <c:pt idx="47">
                  <c:v>31.04519795309953</c:v>
                </c:pt>
                <c:pt idx="48">
                  <c:v>28.196366890935817</c:v>
                </c:pt>
                <c:pt idx="49">
                  <c:v>27.669883132043534</c:v>
                </c:pt>
                <c:pt idx="50">
                  <c:v>27.438032438606594</c:v>
                </c:pt>
                <c:pt idx="51">
                  <c:v>22.14037955936107</c:v>
                </c:pt>
                <c:pt idx="52">
                  <c:v>20.451438876564325</c:v>
                </c:pt>
                <c:pt idx="53">
                  <c:v>17.27642478735345</c:v>
                </c:pt>
                <c:pt idx="54">
                  <c:v>16.715689258154104</c:v>
                </c:pt>
                <c:pt idx="55">
                  <c:v>16.387738497647913</c:v>
                </c:pt>
                <c:pt idx="56">
                  <c:v>10.263161049219583</c:v>
                </c:pt>
                <c:pt idx="57">
                  <c:v>7.210615855969938</c:v>
                </c:pt>
                <c:pt idx="58">
                  <c:v>5.325321592081299</c:v>
                </c:pt>
                <c:pt idx="59">
                  <c:v>4.628166583723026</c:v>
                </c:pt>
                <c:pt idx="60">
                  <c:v>4.107885732792036</c:v>
                </c:pt>
                <c:pt idx="61">
                  <c:v>1.5163315914463862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老年医学科</c:v>
                </c:pt>
                <c:pt idx="2">
                  <c:v>脑病一科</c:v>
                </c:pt>
                <c:pt idx="3">
                  <c:v>心病二科</c:v>
                </c:pt>
                <c:pt idx="4">
                  <c:v>肿瘤内科</c:v>
                </c:pt>
                <c:pt idx="5">
                  <c:v>显微骨科</c:v>
                </c:pt>
                <c:pt idx="6">
                  <c:v>口腔科</c:v>
                </c:pt>
                <c:pt idx="7">
                  <c:v>产科</c:v>
                </c:pt>
                <c:pt idx="8">
                  <c:v>肾病科</c:v>
                </c:pt>
                <c:pt idx="9">
                  <c:v>治未病中心</c:v>
                </c:pt>
                <c:pt idx="10">
                  <c:v>运动损伤骨科</c:v>
                </c:pt>
                <c:pt idx="11">
                  <c:v>小儿推拿科</c:v>
                </c:pt>
                <c:pt idx="12">
                  <c:v>肾脏内科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身心医学科</c:v>
                </c:pt>
                <c:pt idx="16">
                  <c:v>眼科</c:v>
                </c:pt>
                <c:pt idx="17">
                  <c:v>骨科</c:v>
                </c:pt>
                <c:pt idx="18">
                  <c:v>皮肤科</c:v>
                </c:pt>
                <c:pt idx="19">
                  <c:v>美容皮肤科</c:v>
                </c:pt>
                <c:pt idx="20">
                  <c:v>乳腺甲状腺外科</c:v>
                </c:pt>
                <c:pt idx="21">
                  <c:v>心病一科</c:v>
                </c:pt>
                <c:pt idx="22">
                  <c:v>男科</c:v>
                </c:pt>
                <c:pt idx="23">
                  <c:v>脑病二科</c:v>
                </c:pt>
                <c:pt idx="24">
                  <c:v>针灸科</c:v>
                </c:pt>
                <c:pt idx="25">
                  <c:v>风湿病科</c:v>
                </c:pt>
                <c:pt idx="26">
                  <c:v>周围血管科</c:v>
                </c:pt>
                <c:pt idx="27">
                  <c:v>中医外治中心</c:v>
                </c:pt>
                <c:pt idx="28">
                  <c:v>肝病科</c:v>
                </c:pt>
                <c:pt idx="29">
                  <c:v>儿科</c:v>
                </c:pt>
                <c:pt idx="30">
                  <c:v>泌尿外科</c:v>
                </c:pt>
                <c:pt idx="31">
                  <c:v>微创骨科</c:v>
                </c:pt>
                <c:pt idx="32">
                  <c:v>康复科</c:v>
                </c:pt>
                <c:pt idx="33">
                  <c:v>东区重症医学科</c:v>
                </c:pt>
                <c:pt idx="34">
                  <c:v>耳鼻喉科</c:v>
                </c:pt>
                <c:pt idx="35">
                  <c:v>内分泌科</c:v>
                </c:pt>
                <c:pt idx="36">
                  <c:v>心病三科</c:v>
                </c:pt>
                <c:pt idx="37">
                  <c:v>心病四科</c:v>
                </c:pt>
                <c:pt idx="38">
                  <c:v>妇二科</c:v>
                </c:pt>
                <c:pt idx="39">
                  <c:v>脑病三科</c:v>
                </c:pt>
                <c:pt idx="40">
                  <c:v>消化内科</c:v>
                </c:pt>
                <c:pt idx="41">
                  <c:v>医院</c:v>
                </c:pt>
                <c:pt idx="42">
                  <c:v>神经外科</c:v>
                </c:pt>
                <c:pt idx="43">
                  <c:v>妇科妇二科合并</c:v>
                </c:pt>
                <c:pt idx="44">
                  <c:v>脾胃病科</c:v>
                </c:pt>
                <c:pt idx="45">
                  <c:v>普通外科</c:v>
                </c:pt>
                <c:pt idx="46">
                  <c:v>推拿科</c:v>
                </c:pt>
                <c:pt idx="47">
                  <c:v>血液科</c:v>
                </c:pt>
                <c:pt idx="48">
                  <c:v>呼吸内科</c:v>
                </c:pt>
                <c:pt idx="49">
                  <c:v>关节骨科</c:v>
                </c:pt>
                <c:pt idx="50">
                  <c:v>心血管内科</c:v>
                </c:pt>
                <c:pt idx="51">
                  <c:v>东区肾病科</c:v>
                </c:pt>
                <c:pt idx="52">
                  <c:v>综合内科</c:v>
                </c:pt>
                <c:pt idx="53">
                  <c:v>重症医学科</c:v>
                </c:pt>
                <c:pt idx="54">
                  <c:v>脊柱骨科</c:v>
                </c:pt>
                <c:pt idx="55">
                  <c:v>神经内科</c:v>
                </c:pt>
                <c:pt idx="56">
                  <c:v>胸外科</c:v>
                </c:pt>
                <c:pt idx="57">
                  <c:v>中医经典科</c:v>
                </c:pt>
                <c:pt idx="58">
                  <c:v>小儿骨科</c:v>
                </c:pt>
                <c:pt idx="59">
                  <c:v>肛肠科</c:v>
                </c:pt>
                <c:pt idx="60">
                  <c:v>创伤骨科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99.9208497865709</c:v>
                </c:pt>
                <c:pt idx="2">
                  <c:v>96.80806504964366</c:v>
                </c:pt>
                <c:pt idx="3">
                  <c:v>94.3350376415543</c:v>
                </c:pt>
                <c:pt idx="4">
                  <c:v>91.50071476673797</c:v>
                </c:pt>
                <c:pt idx="5">
                  <c:v>90.5147633291396</c:v>
                </c:pt>
                <c:pt idx="6">
                  <c:v>89.16410613866424</c:v>
                </c:pt>
                <c:pt idx="7">
                  <c:v>88.81897333080867</c:v>
                </c:pt>
                <c:pt idx="8">
                  <c:v>85.9990571750776</c:v>
                </c:pt>
                <c:pt idx="9">
                  <c:v>85.17024379212016</c:v>
                </c:pt>
                <c:pt idx="10">
                  <c:v>81.81141028651629</c:v>
                </c:pt>
                <c:pt idx="11">
                  <c:v>80.63541858311103</c:v>
                </c:pt>
                <c:pt idx="12">
                  <c:v>77.7481294062401</c:v>
                </c:pt>
                <c:pt idx="13">
                  <c:v>77.42974063725049</c:v>
                </c:pt>
                <c:pt idx="14">
                  <c:v>73.07401636110222</c:v>
                </c:pt>
                <c:pt idx="15">
                  <c:v>72.44846747046728</c:v>
                </c:pt>
                <c:pt idx="16">
                  <c:v>70.3152363657481</c:v>
                </c:pt>
                <c:pt idx="17">
                  <c:v>70.13224317512513</c:v>
                </c:pt>
                <c:pt idx="18">
                  <c:v>69.18309386062742</c:v>
                </c:pt>
                <c:pt idx="19">
                  <c:v>63.96853576917301</c:v>
                </c:pt>
                <c:pt idx="20">
                  <c:v>56.9283118249697</c:v>
                </c:pt>
                <c:pt idx="21">
                  <c:v>56.69333062106226</c:v>
                </c:pt>
                <c:pt idx="22">
                  <c:v>54.67956319441901</c:v>
                </c:pt>
                <c:pt idx="23">
                  <c:v>54.515231605996206</c:v>
                </c:pt>
                <c:pt idx="24">
                  <c:v>53.76713549486608</c:v>
                </c:pt>
                <c:pt idx="25">
                  <c:v>51.20668803573379</c:v>
                </c:pt>
                <c:pt idx="26">
                  <c:v>50.97756817908006</c:v>
                </c:pt>
                <c:pt idx="27">
                  <c:v>50.856093343283106</c:v>
                </c:pt>
                <c:pt idx="28">
                  <c:v>50.74083131698135</c:v>
                </c:pt>
                <c:pt idx="29">
                  <c:v>49.48356694420134</c:v>
                </c:pt>
                <c:pt idx="30">
                  <c:v>45.165398836591926</c:v>
                </c:pt>
                <c:pt idx="31">
                  <c:v>45.061311665741364</c:v>
                </c:pt>
                <c:pt idx="32">
                  <c:v>44.803509754645546</c:v>
                </c:pt>
                <c:pt idx="33">
                  <c:v>44.5889240980531</c:v>
                </c:pt>
                <c:pt idx="34">
                  <c:v>43.07936879730315</c:v>
                </c:pt>
                <c:pt idx="35">
                  <c:v>39.97136041760148</c:v>
                </c:pt>
                <c:pt idx="36">
                  <c:v>39.21235042244376</c:v>
                </c:pt>
                <c:pt idx="37">
                  <c:v>38.93228697883554</c:v>
                </c:pt>
                <c:pt idx="38">
                  <c:v>38.476307589372134</c:v>
                </c:pt>
                <c:pt idx="39">
                  <c:v>36.36619638236463</c:v>
                </c:pt>
                <c:pt idx="40">
                  <c:v>35.39732264943015</c:v>
                </c:pt>
                <c:pt idx="41">
                  <c:v>34.09187332844195</c:v>
                </c:pt>
                <c:pt idx="42">
                  <c:v>31.509252445267776</c:v>
                </c:pt>
                <c:pt idx="43">
                  <c:v>30.44818987327909</c:v>
                </c:pt>
                <c:pt idx="44">
                  <c:v>30.13000707162919</c:v>
                </c:pt>
                <c:pt idx="45">
                  <c:v>28.900181162244078</c:v>
                </c:pt>
                <c:pt idx="46">
                  <c:v>28.599189956619004</c:v>
                </c:pt>
                <c:pt idx="47">
                  <c:v>26.48086024326808</c:v>
                </c:pt>
                <c:pt idx="48">
                  <c:v>24.89261687584447</c:v>
                </c:pt>
                <c:pt idx="49">
                  <c:v>22.85332398800438</c:v>
                </c:pt>
                <c:pt idx="50">
                  <c:v>17.782442342740104</c:v>
                </c:pt>
                <c:pt idx="51">
                  <c:v>16.009524749556483</c:v>
                </c:pt>
                <c:pt idx="52">
                  <c:v>15.4127678626877</c:v>
                </c:pt>
                <c:pt idx="53">
                  <c:v>9.785023056601519</c:v>
                </c:pt>
                <c:pt idx="54">
                  <c:v>8.325920366780057</c:v>
                </c:pt>
                <c:pt idx="55">
                  <c:v>7.148142430625398</c:v>
                </c:pt>
                <c:pt idx="56">
                  <c:v>3.36903265709452</c:v>
                </c:pt>
                <c:pt idx="57">
                  <c:v>2.6165314255688594</c:v>
                </c:pt>
                <c:pt idx="58">
                  <c:v>2.049792226673408</c:v>
                </c:pt>
                <c:pt idx="59">
                  <c:v>0.5531279998032372</c:v>
                </c:pt>
                <c:pt idx="60">
                  <c:v>0.46897883518209216</c:v>
                </c:pt>
                <c:pt idx="61">
                  <c:v>0.135132173958769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胸外科</c:v>
                </c:pt>
                <c:pt idx="2">
                  <c:v>血液科</c:v>
                </c:pt>
                <c:pt idx="3">
                  <c:v>微创骨科</c:v>
                </c:pt>
                <c:pt idx="4">
                  <c:v>心病三科</c:v>
                </c:pt>
                <c:pt idx="5">
                  <c:v>风湿病科</c:v>
                </c:pt>
                <c:pt idx="6">
                  <c:v>普通外科</c:v>
                </c:pt>
                <c:pt idx="7">
                  <c:v>小儿推拿科</c:v>
                </c:pt>
                <c:pt idx="8">
                  <c:v>显微骨科</c:v>
                </c:pt>
                <c:pt idx="9">
                  <c:v>针灸科</c:v>
                </c:pt>
                <c:pt idx="10">
                  <c:v>关节骨科</c:v>
                </c:pt>
                <c:pt idx="11">
                  <c:v>神经内科</c:v>
                </c:pt>
                <c:pt idx="12">
                  <c:v>消化内科</c:v>
                </c:pt>
                <c:pt idx="13">
                  <c:v>耳鼻喉科</c:v>
                </c:pt>
                <c:pt idx="14">
                  <c:v>妇科妇二科合并</c:v>
                </c:pt>
                <c:pt idx="15">
                  <c:v>妇科</c:v>
                </c:pt>
                <c:pt idx="16">
                  <c:v>肾脏内科</c:v>
                </c:pt>
                <c:pt idx="17">
                  <c:v>西区重症医学科</c:v>
                </c:pt>
                <c:pt idx="18">
                  <c:v>心病二科</c:v>
                </c:pt>
                <c:pt idx="19">
                  <c:v>眼科</c:v>
                </c:pt>
                <c:pt idx="20">
                  <c:v>口腔科</c:v>
                </c:pt>
                <c:pt idx="21">
                  <c:v>呼吸内科</c:v>
                </c:pt>
                <c:pt idx="22">
                  <c:v>中医外治中心</c:v>
                </c:pt>
                <c:pt idx="23">
                  <c:v>肝胆外科</c:v>
                </c:pt>
                <c:pt idx="24">
                  <c:v>周围血管科</c:v>
                </c:pt>
                <c:pt idx="25">
                  <c:v>儿科</c:v>
                </c:pt>
                <c:pt idx="26">
                  <c:v>肿瘤内科</c:v>
                </c:pt>
                <c:pt idx="27">
                  <c:v>综合内科</c:v>
                </c:pt>
                <c:pt idx="28">
                  <c:v>内分泌科</c:v>
                </c:pt>
                <c:pt idx="29">
                  <c:v>脾胃科消化科合并</c:v>
                </c:pt>
                <c:pt idx="30">
                  <c:v>泌尿外科</c:v>
                </c:pt>
                <c:pt idx="31">
                  <c:v>心病一科</c:v>
                </c:pt>
                <c:pt idx="32">
                  <c:v>重症医学科</c:v>
                </c:pt>
                <c:pt idx="33">
                  <c:v>乳腺甲状腺外科</c:v>
                </c:pt>
                <c:pt idx="34">
                  <c:v>老年医学科</c:v>
                </c:pt>
                <c:pt idx="35">
                  <c:v>中医经典科</c:v>
                </c:pt>
                <c:pt idx="36">
                  <c:v>美容皮肤科</c:v>
                </c:pt>
                <c:pt idx="37">
                  <c:v>东区肾病科</c:v>
                </c:pt>
                <c:pt idx="38">
                  <c:v>脑病二科</c:v>
                </c:pt>
                <c:pt idx="39">
                  <c:v>治未病中心</c:v>
                </c:pt>
                <c:pt idx="40">
                  <c:v>心血管内科</c:v>
                </c:pt>
                <c:pt idx="41">
                  <c:v>身心医学科</c:v>
                </c:pt>
                <c:pt idx="42">
                  <c:v>骨科</c:v>
                </c:pt>
                <c:pt idx="43">
                  <c:v>东区重症医学科</c:v>
                </c:pt>
                <c:pt idx="44">
                  <c:v>神经外科</c:v>
                </c:pt>
                <c:pt idx="45">
                  <c:v>医院</c:v>
                </c:pt>
                <c:pt idx="46">
                  <c:v>小儿骨科</c:v>
                </c:pt>
                <c:pt idx="47">
                  <c:v>肾病科</c:v>
                </c:pt>
                <c:pt idx="48">
                  <c:v>脾胃病科</c:v>
                </c:pt>
                <c:pt idx="49">
                  <c:v>男科</c:v>
                </c:pt>
                <c:pt idx="50">
                  <c:v>心病四科</c:v>
                </c:pt>
                <c:pt idx="51">
                  <c:v>皮肤科</c:v>
                </c:pt>
                <c:pt idx="52">
                  <c:v>脑病三科</c:v>
                </c:pt>
                <c:pt idx="53">
                  <c:v>创伤骨科</c:v>
                </c:pt>
                <c:pt idx="54">
                  <c:v>产科</c:v>
                </c:pt>
                <c:pt idx="55">
                  <c:v>康复科</c:v>
                </c:pt>
                <c:pt idx="56">
                  <c:v>推拿科</c:v>
                </c:pt>
                <c:pt idx="57">
                  <c:v>脑病一科</c:v>
                </c:pt>
                <c:pt idx="58">
                  <c:v>脊柱骨科</c:v>
                </c:pt>
                <c:pt idx="59">
                  <c:v>妇二科</c:v>
                </c:pt>
                <c:pt idx="60">
                  <c:v>肛肠科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99.51217353802834</c:v>
                </c:pt>
                <c:pt idx="2">
                  <c:v>98.24762378061742</c:v>
                </c:pt>
                <c:pt idx="3">
                  <c:v>97.68380792455781</c:v>
                </c:pt>
                <c:pt idx="4">
                  <c:v>97.62045680709517</c:v>
                </c:pt>
                <c:pt idx="5">
                  <c:v>95.22582462977562</c:v>
                </c:pt>
                <c:pt idx="6">
                  <c:v>92.80647571612329</c:v>
                </c:pt>
                <c:pt idx="7">
                  <c:v>91.42921478977968</c:v>
                </c:pt>
                <c:pt idx="8">
                  <c:v>89.8610324793266</c:v>
                </c:pt>
                <c:pt idx="9">
                  <c:v>88.4232126637564</c:v>
                </c:pt>
                <c:pt idx="10">
                  <c:v>84.06979566333953</c:v>
                </c:pt>
                <c:pt idx="11">
                  <c:v>83.71162835401691</c:v>
                </c:pt>
                <c:pt idx="12">
                  <c:v>82.80791573596379</c:v>
                </c:pt>
                <c:pt idx="13">
                  <c:v>81.00659045098601</c:v>
                </c:pt>
                <c:pt idx="14">
                  <c:v>79.87362000908655</c:v>
                </c:pt>
                <c:pt idx="15">
                  <c:v>77.90127018125585</c:v>
                </c:pt>
                <c:pt idx="16">
                  <c:v>75.73941128516579</c:v>
                </c:pt>
                <c:pt idx="17">
                  <c:v>75.425304583524</c:v>
                </c:pt>
                <c:pt idx="18">
                  <c:v>75.23210680358021</c:v>
                </c:pt>
                <c:pt idx="19">
                  <c:v>74.18964510884187</c:v>
                </c:pt>
                <c:pt idx="20">
                  <c:v>73.01136315502627</c:v>
                </c:pt>
                <c:pt idx="21">
                  <c:v>72.16391447484013</c:v>
                </c:pt>
                <c:pt idx="22">
                  <c:v>71.02430893147067</c:v>
                </c:pt>
                <c:pt idx="23">
                  <c:v>70.17322677005905</c:v>
                </c:pt>
                <c:pt idx="24">
                  <c:v>68.31861927398334</c:v>
                </c:pt>
                <c:pt idx="25">
                  <c:v>68.24255643524867</c:v>
                </c:pt>
                <c:pt idx="26">
                  <c:v>64.36854075059516</c:v>
                </c:pt>
                <c:pt idx="27">
                  <c:v>63.56750601035106</c:v>
                </c:pt>
                <c:pt idx="28">
                  <c:v>62.931428141183105</c:v>
                </c:pt>
                <c:pt idx="29">
                  <c:v>60.681472449813256</c:v>
                </c:pt>
                <c:pt idx="30">
                  <c:v>57.99873227902409</c:v>
                </c:pt>
                <c:pt idx="31">
                  <c:v>55.741243949400044</c:v>
                </c:pt>
                <c:pt idx="32">
                  <c:v>55.71949278643898</c:v>
                </c:pt>
                <c:pt idx="33">
                  <c:v>54.79481652226114</c:v>
                </c:pt>
                <c:pt idx="34">
                  <c:v>53.91117856906046</c:v>
                </c:pt>
                <c:pt idx="35">
                  <c:v>52.59326402646808</c:v>
                </c:pt>
                <c:pt idx="36">
                  <c:v>50.73882451304191</c:v>
                </c:pt>
                <c:pt idx="37">
                  <c:v>49.858189681120436</c:v>
                </c:pt>
                <c:pt idx="38">
                  <c:v>49.81170399985327</c:v>
                </c:pt>
                <c:pt idx="39">
                  <c:v>48.801377821937265</c:v>
                </c:pt>
                <c:pt idx="40">
                  <c:v>47.46625114269032</c:v>
                </c:pt>
                <c:pt idx="41">
                  <c:v>47.15403455196309</c:v>
                </c:pt>
                <c:pt idx="42">
                  <c:v>46.06663556054726</c:v>
                </c:pt>
                <c:pt idx="43">
                  <c:v>39.92194478265789</c:v>
                </c:pt>
                <c:pt idx="44">
                  <c:v>37.734010360790826</c:v>
                </c:pt>
                <c:pt idx="45">
                  <c:v>37.26084716279269</c:v>
                </c:pt>
                <c:pt idx="46">
                  <c:v>36.13864768819624</c:v>
                </c:pt>
                <c:pt idx="47">
                  <c:v>34.93976381805809</c:v>
                </c:pt>
                <c:pt idx="48">
                  <c:v>32.56862486284169</c:v>
                </c:pt>
                <c:pt idx="49">
                  <c:v>24.94398055880881</c:v>
                </c:pt>
                <c:pt idx="50">
                  <c:v>23.302570236445877</c:v>
                </c:pt>
                <c:pt idx="51">
                  <c:v>23.110295270700316</c:v>
                </c:pt>
                <c:pt idx="52">
                  <c:v>18.0797281656268</c:v>
                </c:pt>
                <c:pt idx="53">
                  <c:v>13.12435546181667</c:v>
                </c:pt>
                <c:pt idx="54">
                  <c:v>12.59750524147594</c:v>
                </c:pt>
                <c:pt idx="55">
                  <c:v>12.012467440921757</c:v>
                </c:pt>
                <c:pt idx="56">
                  <c:v>11.997196092945805</c:v>
                </c:pt>
                <c:pt idx="57">
                  <c:v>7.44943840584637</c:v>
                </c:pt>
                <c:pt idx="58">
                  <c:v>6.70429481434257</c:v>
                </c:pt>
                <c:pt idx="59">
                  <c:v>4.709192403172244</c:v>
                </c:pt>
                <c:pt idx="60">
                  <c:v>3.211022474883738</c:v>
                </c:pt>
                <c:pt idx="61">
                  <c:v>1.2597013892556392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肝病科</c:v>
                </c:pt>
                <c:pt idx="2">
                  <c:v>肿瘤内科</c:v>
                </c:pt>
                <c:pt idx="3">
                  <c:v>老年医学科</c:v>
                </c:pt>
                <c:pt idx="4">
                  <c:v>心病四科</c:v>
                </c:pt>
                <c:pt idx="5">
                  <c:v>关节骨科</c:v>
                </c:pt>
                <c:pt idx="6">
                  <c:v>肾脏内科</c:v>
                </c:pt>
                <c:pt idx="7">
                  <c:v>产科</c:v>
                </c:pt>
                <c:pt idx="8">
                  <c:v>周围血管科</c:v>
                </c:pt>
                <c:pt idx="9">
                  <c:v>治未病中心</c:v>
                </c:pt>
                <c:pt idx="10">
                  <c:v>东区肾病科</c:v>
                </c:pt>
                <c:pt idx="11">
                  <c:v>消化内科</c:v>
                </c:pt>
                <c:pt idx="12">
                  <c:v>内分泌科</c:v>
                </c:pt>
                <c:pt idx="13">
                  <c:v>脑病一科</c:v>
                </c:pt>
                <c:pt idx="14">
                  <c:v>东区重症医学科</c:v>
                </c:pt>
                <c:pt idx="15">
                  <c:v>耳鼻喉科</c:v>
                </c:pt>
                <c:pt idx="16">
                  <c:v>眼科</c:v>
                </c:pt>
                <c:pt idx="17">
                  <c:v>中医外治中心</c:v>
                </c:pt>
                <c:pt idx="18">
                  <c:v>身心医学科</c:v>
                </c:pt>
                <c:pt idx="19">
                  <c:v>妇科妇二科合并</c:v>
                </c:pt>
                <c:pt idx="20">
                  <c:v>脾胃病科</c:v>
                </c:pt>
                <c:pt idx="21">
                  <c:v>心病二科</c:v>
                </c:pt>
                <c:pt idx="22">
                  <c:v>美容皮肤科</c:v>
                </c:pt>
                <c:pt idx="23">
                  <c:v>心病一科</c:v>
                </c:pt>
                <c:pt idx="24">
                  <c:v>中医经典科</c:v>
                </c:pt>
                <c:pt idx="25">
                  <c:v>呼吸内科</c:v>
                </c:pt>
                <c:pt idx="26">
                  <c:v>运动损伤骨科</c:v>
                </c:pt>
                <c:pt idx="27">
                  <c:v>医院</c:v>
                </c:pt>
                <c:pt idx="28">
                  <c:v>泌尿外科</c:v>
                </c:pt>
                <c:pt idx="29">
                  <c:v>显微骨科</c:v>
                </c:pt>
                <c:pt idx="30">
                  <c:v>脑病三科</c:v>
                </c:pt>
                <c:pt idx="31">
                  <c:v>皮肤科</c:v>
                </c:pt>
                <c:pt idx="32">
                  <c:v>骨科</c:v>
                </c:pt>
                <c:pt idx="33">
                  <c:v>普通外科</c:v>
                </c:pt>
                <c:pt idx="34">
                  <c:v>重症医学科</c:v>
                </c:pt>
                <c:pt idx="35">
                  <c:v>微创骨科</c:v>
                </c:pt>
                <c:pt idx="36">
                  <c:v>综合内科</c:v>
                </c:pt>
                <c:pt idx="37">
                  <c:v>小儿骨科</c:v>
                </c:pt>
                <c:pt idx="38">
                  <c:v>小儿推拿科</c:v>
                </c:pt>
                <c:pt idx="39">
                  <c:v>心病三科</c:v>
                </c:pt>
                <c:pt idx="40">
                  <c:v>妇科</c:v>
                </c:pt>
                <c:pt idx="41">
                  <c:v>创伤骨科</c:v>
                </c:pt>
                <c:pt idx="42">
                  <c:v>脑病二科</c:v>
                </c:pt>
                <c:pt idx="43">
                  <c:v>肝胆外科</c:v>
                </c:pt>
                <c:pt idx="44">
                  <c:v>血液科</c:v>
                </c:pt>
                <c:pt idx="45">
                  <c:v>脊柱骨科</c:v>
                </c:pt>
                <c:pt idx="46">
                  <c:v>风湿病科</c:v>
                </c:pt>
                <c:pt idx="47">
                  <c:v>推拿科</c:v>
                </c:pt>
                <c:pt idx="48">
                  <c:v>肛肠科</c:v>
                </c:pt>
                <c:pt idx="49">
                  <c:v>胸外科</c:v>
                </c:pt>
                <c:pt idx="50">
                  <c:v>儿科</c:v>
                </c:pt>
                <c:pt idx="51">
                  <c:v>神经外科</c:v>
                </c:pt>
                <c:pt idx="52">
                  <c:v>肾病科</c:v>
                </c:pt>
                <c:pt idx="53">
                  <c:v>康复科</c:v>
                </c:pt>
                <c:pt idx="54">
                  <c:v>针灸科</c:v>
                </c:pt>
                <c:pt idx="55">
                  <c:v>口腔科</c:v>
                </c:pt>
                <c:pt idx="56">
                  <c:v>西区重症医学科</c:v>
                </c:pt>
                <c:pt idx="57">
                  <c:v>神经内科</c:v>
                </c:pt>
                <c:pt idx="58">
                  <c:v>男科</c:v>
                </c:pt>
                <c:pt idx="59">
                  <c:v>脾胃科消化科合并</c:v>
                </c:pt>
                <c:pt idx="60">
                  <c:v>乳腺甲状腺外科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98.26301796028201</c:v>
                </c:pt>
                <c:pt idx="2">
                  <c:v>98.06977391601241</c:v>
                </c:pt>
                <c:pt idx="3">
                  <c:v>97.40391883203428</c:v>
                </c:pt>
                <c:pt idx="4">
                  <c:v>94.7427428852018</c:v>
                </c:pt>
                <c:pt idx="5">
                  <c:v>93.80019017377468</c:v>
                </c:pt>
                <c:pt idx="6">
                  <c:v>93.61566759110495</c:v>
                </c:pt>
                <c:pt idx="7">
                  <c:v>90.30501262058559</c:v>
                </c:pt>
                <c:pt idx="8">
                  <c:v>90.09439538877834</c:v>
                </c:pt>
                <c:pt idx="9">
                  <c:v>88.89539520298584</c:v>
                </c:pt>
                <c:pt idx="10">
                  <c:v>86.39591074193406</c:v>
                </c:pt>
                <c:pt idx="11">
                  <c:v>85.7022202846306</c:v>
                </c:pt>
                <c:pt idx="12">
                  <c:v>78.23045088126518</c:v>
                </c:pt>
                <c:pt idx="13">
                  <c:v>77.5406703025988</c:v>
                </c:pt>
                <c:pt idx="14">
                  <c:v>73.59585930140435</c:v>
                </c:pt>
                <c:pt idx="15">
                  <c:v>72.72189154045881</c:v>
                </c:pt>
                <c:pt idx="16">
                  <c:v>67.54370196998555</c:v>
                </c:pt>
                <c:pt idx="17">
                  <c:v>67.27147770967021</c:v>
                </c:pt>
                <c:pt idx="18">
                  <c:v>64.02296285798482</c:v>
                </c:pt>
                <c:pt idx="19">
                  <c:v>63.74249209729461</c:v>
                </c:pt>
                <c:pt idx="20">
                  <c:v>62.74605657846473</c:v>
                </c:pt>
                <c:pt idx="21">
                  <c:v>62.456660193032874</c:v>
                </c:pt>
                <c:pt idx="22">
                  <c:v>61.87767884858717</c:v>
                </c:pt>
                <c:pt idx="23">
                  <c:v>60.44162932780257</c:v>
                </c:pt>
                <c:pt idx="24">
                  <c:v>60.40983433544046</c:v>
                </c:pt>
                <c:pt idx="25">
                  <c:v>60.044280226844116</c:v>
                </c:pt>
                <c:pt idx="26">
                  <c:v>59.51041388094484</c:v>
                </c:pt>
                <c:pt idx="27">
                  <c:v>56.90937629779359</c:v>
                </c:pt>
                <c:pt idx="28">
                  <c:v>55.17041392707305</c:v>
                </c:pt>
                <c:pt idx="29">
                  <c:v>53.21739949413069</c:v>
                </c:pt>
                <c:pt idx="30">
                  <c:v>52.01501176005168</c:v>
                </c:pt>
                <c:pt idx="31">
                  <c:v>49.03070790174404</c:v>
                </c:pt>
                <c:pt idx="32">
                  <c:v>48.42795351103132</c:v>
                </c:pt>
                <c:pt idx="33">
                  <c:v>48.25307339387255</c:v>
                </c:pt>
                <c:pt idx="34">
                  <c:v>47.843884108186906</c:v>
                </c:pt>
                <c:pt idx="35">
                  <c:v>46.755874297285004</c:v>
                </c:pt>
                <c:pt idx="36">
                  <c:v>44.910633366664996</c:v>
                </c:pt>
                <c:pt idx="37">
                  <c:v>44.58148699905681</c:v>
                </c:pt>
                <c:pt idx="38">
                  <c:v>43.1521166706383</c:v>
                </c:pt>
                <c:pt idx="39">
                  <c:v>39.08079580843438</c:v>
                </c:pt>
                <c:pt idx="40">
                  <c:v>36.7726783769689</c:v>
                </c:pt>
                <c:pt idx="41">
                  <c:v>33.77410253726834</c:v>
                </c:pt>
                <c:pt idx="42">
                  <c:v>27.692419360804053</c:v>
                </c:pt>
                <c:pt idx="43">
                  <c:v>24.066183795124175</c:v>
                </c:pt>
                <c:pt idx="44">
                  <c:v>22.84694377192428</c:v>
                </c:pt>
                <c:pt idx="45">
                  <c:v>21.55585000123097</c:v>
                </c:pt>
                <c:pt idx="46">
                  <c:v>18.946110821415466</c:v>
                </c:pt>
                <c:pt idx="47">
                  <c:v>16.976391139959148</c:v>
                </c:pt>
                <c:pt idx="48">
                  <c:v>14.351911687644327</c:v>
                </c:pt>
                <c:pt idx="49">
                  <c:v>13.83777941046653</c:v>
                </c:pt>
                <c:pt idx="50">
                  <c:v>13.66265302456104</c:v>
                </c:pt>
                <c:pt idx="51">
                  <c:v>10.988348816365738</c:v>
                </c:pt>
                <c:pt idx="52">
                  <c:v>10.304740447086028</c:v>
                </c:pt>
                <c:pt idx="53">
                  <c:v>9.30563284316974</c:v>
                </c:pt>
                <c:pt idx="54">
                  <c:v>8.15648204514572</c:v>
                </c:pt>
                <c:pt idx="55">
                  <c:v>7.6809195833336945</c:v>
                </c:pt>
                <c:pt idx="56">
                  <c:v>7.048887752816382</c:v>
                </c:pt>
                <c:pt idx="57">
                  <c:v>6.359757736403805</c:v>
                </c:pt>
                <c:pt idx="58">
                  <c:v>5.166855704786067</c:v>
                </c:pt>
                <c:pt idx="59">
                  <c:v>4.447962476184565</c:v>
                </c:pt>
                <c:pt idx="60">
                  <c:v>3.8711165405316055</c:v>
                </c:pt>
                <c:pt idx="61">
                  <c:v>1.0606463090321814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心血管内科</c:v>
                </c:pt>
                <c:pt idx="2">
                  <c:v>显微骨科</c:v>
                </c:pt>
                <c:pt idx="3">
                  <c:v>身心医学科</c:v>
                </c:pt>
                <c:pt idx="4">
                  <c:v>内分泌科</c:v>
                </c:pt>
                <c:pt idx="5">
                  <c:v>肛肠科</c:v>
                </c:pt>
                <c:pt idx="6">
                  <c:v>妇科妇二科合并</c:v>
                </c:pt>
                <c:pt idx="7">
                  <c:v>关节骨科</c:v>
                </c:pt>
                <c:pt idx="8">
                  <c:v>耳鼻喉科</c:v>
                </c:pt>
                <c:pt idx="9">
                  <c:v>重症医学科</c:v>
                </c:pt>
                <c:pt idx="10">
                  <c:v>小儿骨科</c:v>
                </c:pt>
                <c:pt idx="11">
                  <c:v>康复科</c:v>
                </c:pt>
                <c:pt idx="12">
                  <c:v>西区重症医学科</c:v>
                </c:pt>
                <c:pt idx="13">
                  <c:v>儿科</c:v>
                </c:pt>
                <c:pt idx="14">
                  <c:v>消化内科</c:v>
                </c:pt>
                <c:pt idx="15">
                  <c:v>东区重症医学科</c:v>
                </c:pt>
                <c:pt idx="16">
                  <c:v>创伤骨科</c:v>
                </c:pt>
                <c:pt idx="17">
                  <c:v>血液科</c:v>
                </c:pt>
                <c:pt idx="18">
                  <c:v>医院</c:v>
                </c:pt>
                <c:pt idx="19">
                  <c:v>肾病科</c:v>
                </c:pt>
                <c:pt idx="20">
                  <c:v>妇二科</c:v>
                </c:pt>
                <c:pt idx="21">
                  <c:v>小儿推拿科</c:v>
                </c:pt>
                <c:pt idx="22">
                  <c:v>呼吸内科</c:v>
                </c:pt>
                <c:pt idx="23">
                  <c:v>肾脏内科</c:v>
                </c:pt>
                <c:pt idx="24">
                  <c:v>肝胆外科</c:v>
                </c:pt>
                <c:pt idx="25">
                  <c:v>推拿科</c:v>
                </c:pt>
                <c:pt idx="26">
                  <c:v>中医经典科</c:v>
                </c:pt>
                <c:pt idx="27">
                  <c:v>微创骨科</c:v>
                </c:pt>
                <c:pt idx="28">
                  <c:v>周围血管科</c:v>
                </c:pt>
                <c:pt idx="29">
                  <c:v>肝病科</c:v>
                </c:pt>
                <c:pt idx="30">
                  <c:v>脑病一科</c:v>
                </c:pt>
                <c:pt idx="31">
                  <c:v>心病二科</c:v>
                </c:pt>
                <c:pt idx="32">
                  <c:v>脑病三科</c:v>
                </c:pt>
                <c:pt idx="33">
                  <c:v>口腔科</c:v>
                </c:pt>
                <c:pt idx="34">
                  <c:v>眼科</c:v>
                </c:pt>
                <c:pt idx="35">
                  <c:v>普通外科</c:v>
                </c:pt>
                <c:pt idx="36">
                  <c:v>妇科</c:v>
                </c:pt>
                <c:pt idx="37">
                  <c:v>泌尿外科</c:v>
                </c:pt>
                <c:pt idx="38">
                  <c:v>心病四科</c:v>
                </c:pt>
                <c:pt idx="39">
                  <c:v>肿瘤内科</c:v>
                </c:pt>
                <c:pt idx="40">
                  <c:v>运动损伤骨科</c:v>
                </c:pt>
                <c:pt idx="41">
                  <c:v>心病一科</c:v>
                </c:pt>
                <c:pt idx="42">
                  <c:v>产科</c:v>
                </c:pt>
                <c:pt idx="43">
                  <c:v>脊柱骨科</c:v>
                </c:pt>
                <c:pt idx="44">
                  <c:v>老年医学科</c:v>
                </c:pt>
                <c:pt idx="45">
                  <c:v>男科</c:v>
                </c:pt>
                <c:pt idx="46">
                  <c:v>胸外科</c:v>
                </c:pt>
                <c:pt idx="47">
                  <c:v>神经内科</c:v>
                </c:pt>
                <c:pt idx="48">
                  <c:v>乳腺甲状腺外科</c:v>
                </c:pt>
                <c:pt idx="49">
                  <c:v>脾胃科消化科合并</c:v>
                </c:pt>
                <c:pt idx="50">
                  <c:v>神经外科</c:v>
                </c:pt>
                <c:pt idx="51">
                  <c:v>美容皮肤科</c:v>
                </c:pt>
                <c:pt idx="52">
                  <c:v>脾胃病科</c:v>
                </c:pt>
                <c:pt idx="53">
                  <c:v>脑病二科</c:v>
                </c:pt>
                <c:pt idx="54">
                  <c:v>风湿病科</c:v>
                </c:pt>
                <c:pt idx="55">
                  <c:v>治未病中心</c:v>
                </c:pt>
                <c:pt idx="56">
                  <c:v>骨科</c:v>
                </c:pt>
                <c:pt idx="57">
                  <c:v>综合内科</c:v>
                </c:pt>
                <c:pt idx="58">
                  <c:v>中医外治中心</c:v>
                </c:pt>
                <c:pt idx="59">
                  <c:v>皮肤科</c:v>
                </c:pt>
                <c:pt idx="60">
                  <c:v>针灸科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98.07365548274785</c:v>
                </c:pt>
                <c:pt idx="2">
                  <c:v>97.53753014695006</c:v>
                </c:pt>
                <c:pt idx="3">
                  <c:v>97.2134441769604</c:v>
                </c:pt>
                <c:pt idx="4">
                  <c:v>94.10671208889227</c:v>
                </c:pt>
                <c:pt idx="5">
                  <c:v>92.72891842817431</c:v>
                </c:pt>
                <c:pt idx="6">
                  <c:v>92.05695100863416</c:v>
                </c:pt>
                <c:pt idx="7">
                  <c:v>85.68024819872561</c:v>
                </c:pt>
                <c:pt idx="8">
                  <c:v>85.05940305817205</c:v>
                </c:pt>
                <c:pt idx="9">
                  <c:v>83.23351051564683</c:v>
                </c:pt>
                <c:pt idx="10">
                  <c:v>83.01472241972282</c:v>
                </c:pt>
                <c:pt idx="11">
                  <c:v>77.59934462891844</c:v>
                </c:pt>
                <c:pt idx="12">
                  <c:v>76.6954733673062</c:v>
                </c:pt>
                <c:pt idx="13">
                  <c:v>76.5669669897617</c:v>
                </c:pt>
                <c:pt idx="14">
                  <c:v>75.85371679737938</c:v>
                </c:pt>
                <c:pt idx="15">
                  <c:v>75.83351685972907</c:v>
                </c:pt>
                <c:pt idx="16">
                  <c:v>75.6169286060646</c:v>
                </c:pt>
                <c:pt idx="17">
                  <c:v>75.41415718715761</c:v>
                </c:pt>
                <c:pt idx="18">
                  <c:v>74.64820086883161</c:v>
                </c:pt>
                <c:pt idx="19">
                  <c:v>74.02946435798512</c:v>
                </c:pt>
                <c:pt idx="20">
                  <c:v>72.03395453644865</c:v>
                </c:pt>
                <c:pt idx="21">
                  <c:v>67.64061261129713</c:v>
                </c:pt>
                <c:pt idx="22">
                  <c:v>67.59842386515892</c:v>
                </c:pt>
                <c:pt idx="23">
                  <c:v>66.7274173539625</c:v>
                </c:pt>
                <c:pt idx="24">
                  <c:v>63.69516456766697</c:v>
                </c:pt>
                <c:pt idx="25">
                  <c:v>62.71785754127678</c:v>
                </c:pt>
                <c:pt idx="26">
                  <c:v>60.49521918538001</c:v>
                </c:pt>
                <c:pt idx="27">
                  <c:v>60.34758931930132</c:v>
                </c:pt>
                <c:pt idx="28">
                  <c:v>57.134040891689494</c:v>
                </c:pt>
                <c:pt idx="29">
                  <c:v>56.66856027581562</c:v>
                </c:pt>
                <c:pt idx="30">
                  <c:v>54.48449221141534</c:v>
                </c:pt>
                <c:pt idx="31">
                  <c:v>52.00260266852979</c:v>
                </c:pt>
                <c:pt idx="32">
                  <c:v>50.78995350765729</c:v>
                </c:pt>
                <c:pt idx="33">
                  <c:v>50.738536881736586</c:v>
                </c:pt>
                <c:pt idx="34">
                  <c:v>49.296262762415104</c:v>
                </c:pt>
                <c:pt idx="35">
                  <c:v>49.12504302923065</c:v>
                </c:pt>
                <c:pt idx="36">
                  <c:v>47.06407726702597</c:v>
                </c:pt>
                <c:pt idx="37">
                  <c:v>44.3542174703582</c:v>
                </c:pt>
                <c:pt idx="38">
                  <c:v>43.93818935643266</c:v>
                </c:pt>
                <c:pt idx="39">
                  <c:v>42.8236374423899</c:v>
                </c:pt>
                <c:pt idx="40">
                  <c:v>42.5285179474064</c:v>
                </c:pt>
                <c:pt idx="41">
                  <c:v>42.37023490259502</c:v>
                </c:pt>
                <c:pt idx="42">
                  <c:v>39.54043886944585</c:v>
                </c:pt>
                <c:pt idx="43">
                  <c:v>39.322200153220955</c:v>
                </c:pt>
                <c:pt idx="44">
                  <c:v>36.476376329629566</c:v>
                </c:pt>
                <c:pt idx="45">
                  <c:v>36.154214618333945</c:v>
                </c:pt>
                <c:pt idx="46">
                  <c:v>33.525379615452536</c:v>
                </c:pt>
                <c:pt idx="47">
                  <c:v>28.00344326331415</c:v>
                </c:pt>
                <c:pt idx="48">
                  <c:v>26.025426926576632</c:v>
                </c:pt>
                <c:pt idx="49">
                  <c:v>21.237418535778094</c:v>
                </c:pt>
                <c:pt idx="50">
                  <c:v>18.58757805983583</c:v>
                </c:pt>
                <c:pt idx="51">
                  <c:v>18.320890160363607</c:v>
                </c:pt>
                <c:pt idx="52">
                  <c:v>15.160391982064958</c:v>
                </c:pt>
                <c:pt idx="53">
                  <c:v>12.7408385682777</c:v>
                </c:pt>
                <c:pt idx="54">
                  <c:v>12.7126872214042</c:v>
                </c:pt>
                <c:pt idx="55">
                  <c:v>12.536442937136755</c:v>
                </c:pt>
                <c:pt idx="56">
                  <c:v>7.026160281495912</c:v>
                </c:pt>
                <c:pt idx="57">
                  <c:v>3.8289940629743326</c:v>
                </c:pt>
                <c:pt idx="58">
                  <c:v>2.1934227723431703</c:v>
                </c:pt>
                <c:pt idx="59">
                  <c:v>2.078961486268662</c:v>
                </c:pt>
                <c:pt idx="60">
                  <c:v>1.887461681847623</c:v>
                </c:pt>
                <c:pt idx="61">
                  <c:v>0.5952056995431464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产科</c:v>
                </c:pt>
                <c:pt idx="2">
                  <c:v>心病一科</c:v>
                </c:pt>
                <c:pt idx="3">
                  <c:v>小儿推拿科</c:v>
                </c:pt>
                <c:pt idx="4">
                  <c:v>东区肾病科</c:v>
                </c:pt>
                <c:pt idx="5">
                  <c:v>微创骨科</c:v>
                </c:pt>
                <c:pt idx="6">
                  <c:v>内分泌科</c:v>
                </c:pt>
                <c:pt idx="7">
                  <c:v>运动损伤骨科</c:v>
                </c:pt>
                <c:pt idx="8">
                  <c:v>肾脏内科</c:v>
                </c:pt>
                <c:pt idx="9">
                  <c:v>普通外科</c:v>
                </c:pt>
                <c:pt idx="10">
                  <c:v>妇科</c:v>
                </c:pt>
                <c:pt idx="11">
                  <c:v>心病三科</c:v>
                </c:pt>
                <c:pt idx="12">
                  <c:v>肝病科</c:v>
                </c:pt>
                <c:pt idx="13">
                  <c:v>神经外科</c:v>
                </c:pt>
                <c:pt idx="14">
                  <c:v>推拿科</c:v>
                </c:pt>
                <c:pt idx="15">
                  <c:v>关节骨科</c:v>
                </c:pt>
                <c:pt idx="16">
                  <c:v>呼吸内科</c:v>
                </c:pt>
                <c:pt idx="17">
                  <c:v>东区重症医学科</c:v>
                </c:pt>
                <c:pt idx="18">
                  <c:v>肝胆外科</c:v>
                </c:pt>
                <c:pt idx="19">
                  <c:v>妇二科</c:v>
                </c:pt>
                <c:pt idx="20">
                  <c:v>儿科</c:v>
                </c:pt>
                <c:pt idx="21">
                  <c:v>重症医学科</c:v>
                </c:pt>
                <c:pt idx="22">
                  <c:v>脑病一科</c:v>
                </c:pt>
                <c:pt idx="23">
                  <c:v>肾病科</c:v>
                </c:pt>
                <c:pt idx="24">
                  <c:v>康复科</c:v>
                </c:pt>
                <c:pt idx="25">
                  <c:v>心病四科</c:v>
                </c:pt>
                <c:pt idx="26">
                  <c:v>针灸科</c:v>
                </c:pt>
                <c:pt idx="27">
                  <c:v>综合内科</c:v>
                </c:pt>
                <c:pt idx="28">
                  <c:v>泌尿外科</c:v>
                </c:pt>
                <c:pt idx="29">
                  <c:v>治未病中心</c:v>
                </c:pt>
                <c:pt idx="30">
                  <c:v>肿瘤内科</c:v>
                </c:pt>
                <c:pt idx="31">
                  <c:v>心血管内科</c:v>
                </c:pt>
                <c:pt idx="32">
                  <c:v>中医经典科</c:v>
                </c:pt>
                <c:pt idx="33">
                  <c:v>胸外科</c:v>
                </c:pt>
                <c:pt idx="34">
                  <c:v>妇科妇二科合并</c:v>
                </c:pt>
                <c:pt idx="35">
                  <c:v>脾胃科消化科合并</c:v>
                </c:pt>
                <c:pt idx="36">
                  <c:v>风湿病科</c:v>
                </c:pt>
                <c:pt idx="37">
                  <c:v>医院</c:v>
                </c:pt>
                <c:pt idx="38">
                  <c:v>脊柱骨科</c:v>
                </c:pt>
                <c:pt idx="39">
                  <c:v>显微骨科</c:v>
                </c:pt>
                <c:pt idx="40">
                  <c:v>骨科</c:v>
                </c:pt>
                <c:pt idx="41">
                  <c:v>男科</c:v>
                </c:pt>
                <c:pt idx="42">
                  <c:v>美容皮肤科</c:v>
                </c:pt>
                <c:pt idx="43">
                  <c:v>皮肤科</c:v>
                </c:pt>
                <c:pt idx="44">
                  <c:v>脑病二科</c:v>
                </c:pt>
                <c:pt idx="45">
                  <c:v>脾胃病科</c:v>
                </c:pt>
                <c:pt idx="46">
                  <c:v>中医外治中心</c:v>
                </c:pt>
                <c:pt idx="47">
                  <c:v>心病二科</c:v>
                </c:pt>
                <c:pt idx="48">
                  <c:v>口腔科</c:v>
                </c:pt>
                <c:pt idx="49">
                  <c:v>血液科</c:v>
                </c:pt>
                <c:pt idx="50">
                  <c:v>消化内科</c:v>
                </c:pt>
                <c:pt idx="51">
                  <c:v>神经内科</c:v>
                </c:pt>
                <c:pt idx="52">
                  <c:v>小儿骨科</c:v>
                </c:pt>
                <c:pt idx="53">
                  <c:v>创伤骨科</c:v>
                </c:pt>
                <c:pt idx="54">
                  <c:v>肛肠科</c:v>
                </c:pt>
                <c:pt idx="55">
                  <c:v>耳鼻喉科</c:v>
                </c:pt>
                <c:pt idx="56">
                  <c:v>脑病三科</c:v>
                </c:pt>
                <c:pt idx="57">
                  <c:v>西区重症医学科</c:v>
                </c:pt>
                <c:pt idx="58">
                  <c:v>身心医学科</c:v>
                </c:pt>
                <c:pt idx="59">
                  <c:v>眼科</c:v>
                </c:pt>
                <c:pt idx="60">
                  <c:v>老年医学科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87.47867874971392</c:v>
                </c:pt>
                <c:pt idx="2">
                  <c:v>70.47551675916021</c:v>
                </c:pt>
                <c:pt idx="3">
                  <c:v>26.75338160366799</c:v>
                </c:pt>
                <c:pt idx="4">
                  <c:v>26.344909275954933</c:v>
                </c:pt>
                <c:pt idx="5">
                  <c:v>20.91178083716929</c:v>
                </c:pt>
                <c:pt idx="6">
                  <c:v>18.994760968282723</c:v>
                </c:pt>
                <c:pt idx="7">
                  <c:v>16.66934857910589</c:v>
                </c:pt>
                <c:pt idx="8">
                  <c:v>15.768092214777084</c:v>
                </c:pt>
                <c:pt idx="9">
                  <c:v>13.075148150805118</c:v>
                </c:pt>
                <c:pt idx="10">
                  <c:v>8.85528457741291</c:v>
                </c:pt>
                <c:pt idx="11">
                  <c:v>7.576978823212506</c:v>
                </c:pt>
                <c:pt idx="12">
                  <c:v>6.900745836142364</c:v>
                </c:pt>
                <c:pt idx="13">
                  <c:v>3.824759897016001</c:v>
                </c:pt>
                <c:pt idx="14">
                  <c:v>3.6410719625216044</c:v>
                </c:pt>
                <c:pt idx="15">
                  <c:v>3.1573632418532487</c:v>
                </c:pt>
                <c:pt idx="16">
                  <c:v>2.7736144586579825</c:v>
                </c:pt>
                <c:pt idx="17">
                  <c:v>2.673687079112635</c:v>
                </c:pt>
                <c:pt idx="18">
                  <c:v>2.5728801345684222</c:v>
                </c:pt>
                <c:pt idx="19">
                  <c:v>2.4331772890598455</c:v>
                </c:pt>
                <c:pt idx="20">
                  <c:v>2.400411756824525</c:v>
                </c:pt>
                <c:pt idx="21">
                  <c:v>2.380247530459151</c:v>
                </c:pt>
                <c:pt idx="22">
                  <c:v>2.238485828633331</c:v>
                </c:pt>
                <c:pt idx="23">
                  <c:v>2.141175437009024</c:v>
                </c:pt>
                <c:pt idx="24">
                  <c:v>2.0222051329451216</c:v>
                </c:pt>
                <c:pt idx="25">
                  <c:v>1.8172879812357658</c:v>
                </c:pt>
                <c:pt idx="26">
                  <c:v>1.650235961591385</c:v>
                </c:pt>
                <c:pt idx="27">
                  <c:v>1.5995422264250636</c:v>
                </c:pt>
                <c:pt idx="28">
                  <c:v>1.4555810760418955</c:v>
                </c:pt>
                <c:pt idx="29">
                  <c:v>1.4122843045139513</c:v>
                </c:pt>
                <c:pt idx="30">
                  <c:v>1.2751332623554845</c:v>
                </c:pt>
                <c:pt idx="31">
                  <c:v>1.2496487982253723</c:v>
                </c:pt>
                <c:pt idx="32">
                  <c:v>1.2210149701461446</c:v>
                </c:pt>
                <c:pt idx="33">
                  <c:v>1.2055424919915718</c:v>
                </c:pt>
                <c:pt idx="34">
                  <c:v>1.1232862747583507</c:v>
                </c:pt>
                <c:pt idx="35">
                  <c:v>1.1063380508451448</c:v>
                </c:pt>
                <c:pt idx="36">
                  <c:v>1.0911675457761005</c:v>
                </c:pt>
                <c:pt idx="37">
                  <c:v>1.0605747404714938</c:v>
                </c:pt>
                <c:pt idx="38">
                  <c:v>1.0343593208326958</c:v>
                </c:pt>
                <c:pt idx="39">
                  <c:v>1.0304326413630827</c:v>
                </c:pt>
                <c:pt idx="40">
                  <c:v>0.9899947533422858</c:v>
                </c:pt>
                <c:pt idx="41">
                  <c:v>0.959253953288069</c:v>
                </c:pt>
                <c:pt idx="42">
                  <c:v>0.9426105043355477</c:v>
                </c:pt>
                <c:pt idx="43">
                  <c:v>0.9327843327871798</c:v>
                </c:pt>
                <c:pt idx="44">
                  <c:v>0.9304955752556131</c:v>
                </c:pt>
                <c:pt idx="45">
                  <c:v>0.8964064306140284</c:v>
                </c:pt>
                <c:pt idx="46">
                  <c:v>0.8817646211549373</c:v>
                </c:pt>
                <c:pt idx="47">
                  <c:v>0.8534190827313197</c:v>
                </c:pt>
                <c:pt idx="48">
                  <c:v>0.8426237189249215</c:v>
                </c:pt>
                <c:pt idx="49">
                  <c:v>0.839683901649976</c:v>
                </c:pt>
                <c:pt idx="50">
                  <c:v>0.7826568920474032</c:v>
                </c:pt>
                <c:pt idx="51">
                  <c:v>0.7734958039912349</c:v>
                </c:pt>
                <c:pt idx="52">
                  <c:v>0.7719562789345864</c:v>
                </c:pt>
                <c:pt idx="53">
                  <c:v>0.7428620666376782</c:v>
                </c:pt>
                <c:pt idx="54">
                  <c:v>0.7069117148051403</c:v>
                </c:pt>
                <c:pt idx="55">
                  <c:v>0.6995241806069684</c:v>
                </c:pt>
                <c:pt idx="56">
                  <c:v>0.6934228369471739</c:v>
                </c:pt>
                <c:pt idx="57">
                  <c:v>0.6931528041791101</c:v>
                </c:pt>
                <c:pt idx="58">
                  <c:v>0.6799912708225363</c:v>
                </c:pt>
                <c:pt idx="59">
                  <c:v>0.6723569549031382</c:v>
                </c:pt>
                <c:pt idx="60">
                  <c:v>0.6457120318851609</c:v>
                </c:pt>
                <c:pt idx="61">
                  <c:v>0.640385492058749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男科</c:v>
                </c:pt>
                <c:pt idx="2">
                  <c:v>小儿推拿科</c:v>
                </c:pt>
                <c:pt idx="3">
                  <c:v>肛肠科</c:v>
                </c:pt>
                <c:pt idx="4">
                  <c:v>心病三科</c:v>
                </c:pt>
                <c:pt idx="5">
                  <c:v>泌尿外科</c:v>
                </c:pt>
                <c:pt idx="6">
                  <c:v>耳鼻喉科</c:v>
                </c:pt>
                <c:pt idx="7">
                  <c:v>胸外科</c:v>
                </c:pt>
                <c:pt idx="8">
                  <c:v>消化内科</c:v>
                </c:pt>
                <c:pt idx="9">
                  <c:v>肝胆外科</c:v>
                </c:pt>
                <c:pt idx="10">
                  <c:v>显微骨科</c:v>
                </c:pt>
                <c:pt idx="11">
                  <c:v>心病一科</c:v>
                </c:pt>
                <c:pt idx="12">
                  <c:v>皮肤科</c:v>
                </c:pt>
                <c:pt idx="13">
                  <c:v>心血管内科</c:v>
                </c:pt>
                <c:pt idx="14">
                  <c:v>身心医学科</c:v>
                </c:pt>
                <c:pt idx="15">
                  <c:v>肿瘤内科</c:v>
                </c:pt>
                <c:pt idx="16">
                  <c:v>康复科</c:v>
                </c:pt>
                <c:pt idx="17">
                  <c:v>神经内科</c:v>
                </c:pt>
                <c:pt idx="18">
                  <c:v>重症医学科</c:v>
                </c:pt>
                <c:pt idx="19">
                  <c:v>乳腺甲状腺外科</c:v>
                </c:pt>
                <c:pt idx="20">
                  <c:v>创伤骨科</c:v>
                </c:pt>
                <c:pt idx="21">
                  <c:v>心病二科</c:v>
                </c:pt>
                <c:pt idx="22">
                  <c:v>推拿科</c:v>
                </c:pt>
                <c:pt idx="23">
                  <c:v>风湿病科</c:v>
                </c:pt>
                <c:pt idx="24">
                  <c:v>妇二科</c:v>
                </c:pt>
                <c:pt idx="25">
                  <c:v>产科</c:v>
                </c:pt>
                <c:pt idx="26">
                  <c:v>治未病中心</c:v>
                </c:pt>
                <c:pt idx="27">
                  <c:v>脾胃病科</c:v>
                </c:pt>
                <c:pt idx="28">
                  <c:v>脑病一科</c:v>
                </c:pt>
                <c:pt idx="29">
                  <c:v>骨科</c:v>
                </c:pt>
                <c:pt idx="30">
                  <c:v>肝病科</c:v>
                </c:pt>
                <c:pt idx="31">
                  <c:v>儿科</c:v>
                </c:pt>
                <c:pt idx="32">
                  <c:v>针灸科</c:v>
                </c:pt>
                <c:pt idx="33">
                  <c:v>妇科妇二科合并</c:v>
                </c:pt>
                <c:pt idx="34">
                  <c:v>周围血管科</c:v>
                </c:pt>
                <c:pt idx="35">
                  <c:v>中医外治中心</c:v>
                </c:pt>
                <c:pt idx="36">
                  <c:v>关节骨科</c:v>
                </c:pt>
                <c:pt idx="37">
                  <c:v>肾病科</c:v>
                </c:pt>
                <c:pt idx="38">
                  <c:v>微创骨科</c:v>
                </c:pt>
                <c:pt idx="39">
                  <c:v>脑病三科</c:v>
                </c:pt>
                <c:pt idx="40">
                  <c:v>口腔科</c:v>
                </c:pt>
                <c:pt idx="41">
                  <c:v>脾胃科消化科合并</c:v>
                </c:pt>
                <c:pt idx="42">
                  <c:v>综合内科</c:v>
                </c:pt>
                <c:pt idx="43">
                  <c:v>小儿骨科</c:v>
                </c:pt>
                <c:pt idx="44">
                  <c:v>东区肾病科</c:v>
                </c:pt>
                <c:pt idx="45">
                  <c:v>美容皮肤科</c:v>
                </c:pt>
                <c:pt idx="46">
                  <c:v>医院</c:v>
                </c:pt>
                <c:pt idx="47">
                  <c:v>妇科</c:v>
                </c:pt>
                <c:pt idx="48">
                  <c:v>东区重症医学科</c:v>
                </c:pt>
                <c:pt idx="49">
                  <c:v>运动损伤骨科</c:v>
                </c:pt>
                <c:pt idx="50">
                  <c:v>神经外科</c:v>
                </c:pt>
                <c:pt idx="51">
                  <c:v>老年医学科</c:v>
                </c:pt>
                <c:pt idx="52">
                  <c:v>内分泌科</c:v>
                </c:pt>
                <c:pt idx="53">
                  <c:v>西区重症医学科</c:v>
                </c:pt>
                <c:pt idx="54">
                  <c:v>呼吸内科</c:v>
                </c:pt>
                <c:pt idx="55">
                  <c:v>脑病二科</c:v>
                </c:pt>
                <c:pt idx="56">
                  <c:v>血液科</c:v>
                </c:pt>
                <c:pt idx="57">
                  <c:v>普通外科</c:v>
                </c:pt>
                <c:pt idx="58">
                  <c:v>心病四科</c:v>
                </c:pt>
                <c:pt idx="59">
                  <c:v>中医经典科</c:v>
                </c:pt>
                <c:pt idx="60">
                  <c:v>脊柱骨科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62.19859518333677</c:v>
                </c:pt>
                <c:pt idx="2">
                  <c:v>62.182215269288136</c:v>
                </c:pt>
                <c:pt idx="3">
                  <c:v>60.8526105482706</c:v>
                </c:pt>
                <c:pt idx="4">
                  <c:v>54.42302386583227</c:v>
                </c:pt>
                <c:pt idx="5">
                  <c:v>45.74774754030389</c:v>
                </c:pt>
                <c:pt idx="6">
                  <c:v>44.94903016979571</c:v>
                </c:pt>
                <c:pt idx="7">
                  <c:v>41.90759866648619</c:v>
                </c:pt>
                <c:pt idx="8">
                  <c:v>31.95428814518194</c:v>
                </c:pt>
                <c:pt idx="9">
                  <c:v>29.724946962273258</c:v>
                </c:pt>
                <c:pt idx="10">
                  <c:v>29.404263838429976</c:v>
                </c:pt>
                <c:pt idx="11">
                  <c:v>28.589551811078742</c:v>
                </c:pt>
                <c:pt idx="12">
                  <c:v>27.409016339241624</c:v>
                </c:pt>
                <c:pt idx="13">
                  <c:v>26.125277450281704</c:v>
                </c:pt>
                <c:pt idx="14">
                  <c:v>25.025596064126198</c:v>
                </c:pt>
                <c:pt idx="15">
                  <c:v>23.111576050600693</c:v>
                </c:pt>
                <c:pt idx="16">
                  <c:v>21.025485219112415</c:v>
                </c:pt>
                <c:pt idx="17">
                  <c:v>20.248003120886608</c:v>
                </c:pt>
                <c:pt idx="18">
                  <c:v>19.935417421365862</c:v>
                </c:pt>
                <c:pt idx="19">
                  <c:v>19.76423201748349</c:v>
                </c:pt>
                <c:pt idx="20">
                  <c:v>18.809552700106586</c:v>
                </c:pt>
                <c:pt idx="21">
                  <c:v>18.08183444997938</c:v>
                </c:pt>
                <c:pt idx="22">
                  <c:v>17.02280798320156</c:v>
                </c:pt>
                <c:pt idx="23">
                  <c:v>15.59188168323197</c:v>
                </c:pt>
                <c:pt idx="24">
                  <c:v>15.49336937772319</c:v>
                </c:pt>
                <c:pt idx="25">
                  <c:v>14.451458284470341</c:v>
                </c:pt>
                <c:pt idx="26">
                  <c:v>14.321294337083751</c:v>
                </c:pt>
                <c:pt idx="27">
                  <c:v>14.093795445844924</c:v>
                </c:pt>
                <c:pt idx="28">
                  <c:v>13.55979020721467</c:v>
                </c:pt>
                <c:pt idx="29">
                  <c:v>12.996756235623772</c:v>
                </c:pt>
                <c:pt idx="30">
                  <c:v>12.164180560419592</c:v>
                </c:pt>
                <c:pt idx="31">
                  <c:v>11.59789214964012</c:v>
                </c:pt>
                <c:pt idx="32">
                  <c:v>11.166792979365681</c:v>
                </c:pt>
                <c:pt idx="33">
                  <c:v>11.008239429820229</c:v>
                </c:pt>
                <c:pt idx="34">
                  <c:v>11.001439603542165</c:v>
                </c:pt>
                <c:pt idx="35">
                  <c:v>10.84516495143884</c:v>
                </c:pt>
                <c:pt idx="36">
                  <c:v>10.689421588960979</c:v>
                </c:pt>
                <c:pt idx="37">
                  <c:v>10.285072561121261</c:v>
                </c:pt>
                <c:pt idx="38">
                  <c:v>9.640674021394334</c:v>
                </c:pt>
                <c:pt idx="39">
                  <c:v>9.265557073177728</c:v>
                </c:pt>
                <c:pt idx="40">
                  <c:v>9.185182379907268</c:v>
                </c:pt>
                <c:pt idx="41">
                  <c:v>9.150414033434592</c:v>
                </c:pt>
                <c:pt idx="42">
                  <c:v>9.1382139949986</c:v>
                </c:pt>
                <c:pt idx="43">
                  <c:v>8.724864038889745</c:v>
                </c:pt>
                <c:pt idx="44">
                  <c:v>8.440997693628779</c:v>
                </c:pt>
                <c:pt idx="45">
                  <c:v>8.294798018891017</c:v>
                </c:pt>
                <c:pt idx="46">
                  <c:v>8.17887650289646</c:v>
                </c:pt>
                <c:pt idx="47">
                  <c:v>7.912531310550002</c:v>
                </c:pt>
                <c:pt idx="48">
                  <c:v>7.88879436743836</c:v>
                </c:pt>
                <c:pt idx="49">
                  <c:v>7.447401585079857</c:v>
                </c:pt>
                <c:pt idx="50">
                  <c:v>7.421856742656501</c:v>
                </c:pt>
                <c:pt idx="51">
                  <c:v>7.1295010278321</c:v>
                </c:pt>
                <c:pt idx="52">
                  <c:v>6.806022390690329</c:v>
                </c:pt>
                <c:pt idx="53">
                  <c:v>6.803813728389504</c:v>
                </c:pt>
                <c:pt idx="54">
                  <c:v>6.640926109210953</c:v>
                </c:pt>
                <c:pt idx="55">
                  <c:v>6.603826627165652</c:v>
                </c:pt>
                <c:pt idx="56">
                  <c:v>6.553115173929099</c:v>
                </c:pt>
                <c:pt idx="57">
                  <c:v>6.49023757526175</c:v>
                </c:pt>
                <c:pt idx="58">
                  <c:v>6.461876613583787</c:v>
                </c:pt>
                <c:pt idx="59">
                  <c:v>6.298000759484551</c:v>
                </c:pt>
                <c:pt idx="60">
                  <c:v>6.232623918682319</c:v>
                </c:pt>
                <c:pt idx="61">
                  <c:v>6.183960646782953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脑病二科</c:v>
                </c:pt>
                <c:pt idx="2">
                  <c:v>心血管内科</c:v>
                </c:pt>
                <c:pt idx="3">
                  <c:v>神经外科</c:v>
                </c:pt>
                <c:pt idx="4">
                  <c:v>神经内科</c:v>
                </c:pt>
                <c:pt idx="5">
                  <c:v>泌尿外科</c:v>
                </c:pt>
                <c:pt idx="6">
                  <c:v>身心医学科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胸外科</c:v>
                </c:pt>
                <c:pt idx="10">
                  <c:v>东区重症医学科</c:v>
                </c:pt>
                <c:pt idx="11">
                  <c:v>小儿骨科</c:v>
                </c:pt>
                <c:pt idx="12">
                  <c:v>老年医学科</c:v>
                </c:pt>
                <c:pt idx="13">
                  <c:v>消化内科</c:v>
                </c:pt>
                <c:pt idx="14">
                  <c:v>眼科</c:v>
                </c:pt>
                <c:pt idx="15">
                  <c:v>推拿科</c:v>
                </c:pt>
                <c:pt idx="16">
                  <c:v>心病三科</c:v>
                </c:pt>
                <c:pt idx="17">
                  <c:v>关节骨科</c:v>
                </c:pt>
                <c:pt idx="18">
                  <c:v>肛肠科</c:v>
                </c:pt>
                <c:pt idx="19">
                  <c:v>风湿病科</c:v>
                </c:pt>
                <c:pt idx="20">
                  <c:v>运动损伤骨科</c:v>
                </c:pt>
                <c:pt idx="21">
                  <c:v>脑病一科</c:v>
                </c:pt>
                <c:pt idx="22">
                  <c:v>肾脏内科</c:v>
                </c:pt>
                <c:pt idx="23">
                  <c:v>美容皮肤科</c:v>
                </c:pt>
                <c:pt idx="24">
                  <c:v>儿科</c:v>
                </c:pt>
                <c:pt idx="25">
                  <c:v>综合内科</c:v>
                </c:pt>
                <c:pt idx="26">
                  <c:v>针灸科</c:v>
                </c:pt>
                <c:pt idx="27">
                  <c:v>产科</c:v>
                </c:pt>
                <c:pt idx="28">
                  <c:v>肿瘤内科</c:v>
                </c:pt>
                <c:pt idx="29">
                  <c:v>中医外治中心</c:v>
                </c:pt>
                <c:pt idx="30">
                  <c:v>骨科</c:v>
                </c:pt>
                <c:pt idx="31">
                  <c:v>妇二科</c:v>
                </c:pt>
                <c:pt idx="32">
                  <c:v>耳鼻喉科</c:v>
                </c:pt>
                <c:pt idx="33">
                  <c:v>内分泌科</c:v>
                </c:pt>
                <c:pt idx="34">
                  <c:v>西区重症医学科</c:v>
                </c:pt>
                <c:pt idx="35">
                  <c:v>小儿推拿科</c:v>
                </c:pt>
                <c:pt idx="36">
                  <c:v>微创骨科</c:v>
                </c:pt>
                <c:pt idx="37">
                  <c:v>普通外科</c:v>
                </c:pt>
                <c:pt idx="38">
                  <c:v>创伤骨科</c:v>
                </c:pt>
                <c:pt idx="39">
                  <c:v>血液科</c:v>
                </c:pt>
                <c:pt idx="40">
                  <c:v>脑病三科</c:v>
                </c:pt>
                <c:pt idx="41">
                  <c:v>周围血管科</c:v>
                </c:pt>
                <c:pt idx="42">
                  <c:v>乳腺甲状腺外科</c:v>
                </c:pt>
                <c:pt idx="43">
                  <c:v>肝胆外科</c:v>
                </c:pt>
                <c:pt idx="44">
                  <c:v>呼吸内科</c:v>
                </c:pt>
                <c:pt idx="45">
                  <c:v>重症医学科</c:v>
                </c:pt>
                <c:pt idx="46">
                  <c:v>肝病科</c:v>
                </c:pt>
                <c:pt idx="47">
                  <c:v>妇科</c:v>
                </c:pt>
                <c:pt idx="48">
                  <c:v>东区肾病科</c:v>
                </c:pt>
                <c:pt idx="49">
                  <c:v>康复科</c:v>
                </c:pt>
                <c:pt idx="50">
                  <c:v>心病四科</c:v>
                </c:pt>
                <c:pt idx="51">
                  <c:v>心病二科</c:v>
                </c:pt>
                <c:pt idx="52">
                  <c:v>脊柱骨科</c:v>
                </c:pt>
                <c:pt idx="53">
                  <c:v>男科</c:v>
                </c:pt>
                <c:pt idx="54">
                  <c:v>皮肤科</c:v>
                </c:pt>
                <c:pt idx="55">
                  <c:v>脾胃科消化科合并</c:v>
                </c:pt>
                <c:pt idx="56">
                  <c:v>治未病中心</c:v>
                </c:pt>
                <c:pt idx="57">
                  <c:v>妇科妇二科合并</c:v>
                </c:pt>
                <c:pt idx="58">
                  <c:v>中医经典科</c:v>
                </c:pt>
                <c:pt idx="59">
                  <c:v>肾病科</c:v>
                </c:pt>
                <c:pt idx="60">
                  <c:v>显微骨科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95.86668077279126</c:v>
                </c:pt>
                <c:pt idx="2">
                  <c:v>89.27310833743454</c:v>
                </c:pt>
                <c:pt idx="3">
                  <c:v>87.76135100734426</c:v>
                </c:pt>
                <c:pt idx="4">
                  <c:v>86.48736526881429</c:v>
                </c:pt>
                <c:pt idx="5">
                  <c:v>83.2112431380273</c:v>
                </c:pt>
                <c:pt idx="6">
                  <c:v>82.95758800225528</c:v>
                </c:pt>
                <c:pt idx="7">
                  <c:v>81.32675513256342</c:v>
                </c:pt>
                <c:pt idx="8">
                  <c:v>77.39306227633654</c:v>
                </c:pt>
                <c:pt idx="9">
                  <c:v>74.27071273452756</c:v>
                </c:pt>
                <c:pt idx="10">
                  <c:v>73.62408634147955</c:v>
                </c:pt>
                <c:pt idx="11">
                  <c:v>71.83675007658238</c:v>
                </c:pt>
                <c:pt idx="12">
                  <c:v>68.35290293921125</c:v>
                </c:pt>
                <c:pt idx="13">
                  <c:v>67.3429157139782</c:v>
                </c:pt>
                <c:pt idx="14">
                  <c:v>66.43291485083971</c:v>
                </c:pt>
                <c:pt idx="15">
                  <c:v>66.39163410074396</c:v>
                </c:pt>
                <c:pt idx="16">
                  <c:v>65.66603143265979</c:v>
                </c:pt>
                <c:pt idx="17">
                  <c:v>63.40906120492957</c:v>
                </c:pt>
                <c:pt idx="18">
                  <c:v>63.26456469138548</c:v>
                </c:pt>
                <c:pt idx="19">
                  <c:v>62.305254875410434</c:v>
                </c:pt>
                <c:pt idx="20">
                  <c:v>61.36025714239662</c:v>
                </c:pt>
                <c:pt idx="21">
                  <c:v>61.26803595611725</c:v>
                </c:pt>
                <c:pt idx="22">
                  <c:v>57.358367738498906</c:v>
                </c:pt>
                <c:pt idx="23">
                  <c:v>52.41348613665028</c:v>
                </c:pt>
                <c:pt idx="24">
                  <c:v>50.89532083435953</c:v>
                </c:pt>
                <c:pt idx="25">
                  <c:v>47.64198064413751</c:v>
                </c:pt>
                <c:pt idx="26">
                  <c:v>45.53020719319813</c:v>
                </c:pt>
                <c:pt idx="27">
                  <c:v>45.19340349265524</c:v>
                </c:pt>
                <c:pt idx="28">
                  <c:v>44.72277804136197</c:v>
                </c:pt>
                <c:pt idx="29">
                  <c:v>44.30912531372375</c:v>
                </c:pt>
                <c:pt idx="30">
                  <c:v>38.62357961661959</c:v>
                </c:pt>
                <c:pt idx="31">
                  <c:v>38.16127087880596</c:v>
                </c:pt>
                <c:pt idx="32">
                  <c:v>37.83416177108409</c:v>
                </c:pt>
                <c:pt idx="33">
                  <c:v>37.716979533111534</c:v>
                </c:pt>
                <c:pt idx="34">
                  <c:v>36.382426378844066</c:v>
                </c:pt>
                <c:pt idx="35">
                  <c:v>35.6439617700572</c:v>
                </c:pt>
                <c:pt idx="36">
                  <c:v>34.058293964836544</c:v>
                </c:pt>
                <c:pt idx="37">
                  <c:v>31.764941854941128</c:v>
                </c:pt>
                <c:pt idx="38">
                  <c:v>31.628144557060562</c:v>
                </c:pt>
                <c:pt idx="39">
                  <c:v>31.046950546195447</c:v>
                </c:pt>
                <c:pt idx="40">
                  <c:v>29.765781515249735</c:v>
                </c:pt>
                <c:pt idx="41">
                  <c:v>29.068742195632527</c:v>
                </c:pt>
                <c:pt idx="42">
                  <c:v>27.700374512430823</c:v>
                </c:pt>
                <c:pt idx="43">
                  <c:v>27.514827862239954</c:v>
                </c:pt>
                <c:pt idx="44">
                  <c:v>27.10614517832497</c:v>
                </c:pt>
                <c:pt idx="45">
                  <c:v>26.58065745233116</c:v>
                </c:pt>
                <c:pt idx="46">
                  <c:v>19.758586257327977</c:v>
                </c:pt>
                <c:pt idx="47">
                  <c:v>19.049515013264845</c:v>
                </c:pt>
                <c:pt idx="48">
                  <c:v>17.405384699368785</c:v>
                </c:pt>
                <c:pt idx="49">
                  <c:v>17.363768414312972</c:v>
                </c:pt>
                <c:pt idx="50">
                  <c:v>17.176769982433328</c:v>
                </c:pt>
                <c:pt idx="51">
                  <c:v>16.710821413429368</c:v>
                </c:pt>
                <c:pt idx="52">
                  <c:v>13.666133292349047</c:v>
                </c:pt>
                <c:pt idx="53">
                  <c:v>12.92228257175834</c:v>
                </c:pt>
                <c:pt idx="54">
                  <c:v>9.323862921323173</c:v>
                </c:pt>
                <c:pt idx="55">
                  <c:v>9.185863190986618</c:v>
                </c:pt>
                <c:pt idx="56">
                  <c:v>5.996765733534173</c:v>
                </c:pt>
                <c:pt idx="57">
                  <c:v>5.235460231000359</c:v>
                </c:pt>
                <c:pt idx="58">
                  <c:v>4.970916032909357</c:v>
                </c:pt>
                <c:pt idx="59">
                  <c:v>1.6706813517399328</c:v>
                </c:pt>
                <c:pt idx="60">
                  <c:v>0.5436641874306006</c:v>
                </c:pt>
                <c:pt idx="61">
                  <c:v>0.3271095376493396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东区重症医学科</c:v>
                </c:pt>
                <c:pt idx="2">
                  <c:v>妇二科</c:v>
                </c:pt>
                <c:pt idx="3">
                  <c:v>肾病科</c:v>
                </c:pt>
                <c:pt idx="4">
                  <c:v>风湿病科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治未病中心</c:v>
                </c:pt>
                <c:pt idx="8">
                  <c:v>老年医学科</c:v>
                </c:pt>
                <c:pt idx="9">
                  <c:v>口腔科</c:v>
                </c:pt>
                <c:pt idx="10">
                  <c:v>妇科</c:v>
                </c:pt>
                <c:pt idx="11">
                  <c:v>康复科</c:v>
                </c:pt>
                <c:pt idx="12">
                  <c:v>周围血管科</c:v>
                </c:pt>
                <c:pt idx="13">
                  <c:v>胸外科</c:v>
                </c:pt>
                <c:pt idx="14">
                  <c:v>运动损伤骨科</c:v>
                </c:pt>
                <c:pt idx="15">
                  <c:v>呼吸内科</c:v>
                </c:pt>
                <c:pt idx="16">
                  <c:v>妇科妇二科合并</c:v>
                </c:pt>
                <c:pt idx="17">
                  <c:v>耳鼻喉科</c:v>
                </c:pt>
                <c:pt idx="18">
                  <c:v>肛肠科</c:v>
                </c:pt>
                <c:pt idx="19">
                  <c:v>儿科</c:v>
                </c:pt>
                <c:pt idx="20">
                  <c:v>显微骨科</c:v>
                </c:pt>
                <c:pt idx="21">
                  <c:v>小儿推拿科</c:v>
                </c:pt>
                <c:pt idx="22">
                  <c:v>推拿科</c:v>
                </c:pt>
                <c:pt idx="23">
                  <c:v>微创骨科</c:v>
                </c:pt>
                <c:pt idx="24">
                  <c:v>骨科</c:v>
                </c:pt>
                <c:pt idx="25">
                  <c:v>肝病科</c:v>
                </c:pt>
                <c:pt idx="26">
                  <c:v>脾胃科消化科合并</c:v>
                </c:pt>
                <c:pt idx="27">
                  <c:v>神经外科</c:v>
                </c:pt>
                <c:pt idx="28">
                  <c:v>脑病二科</c:v>
                </c:pt>
                <c:pt idx="29">
                  <c:v>综合内科</c:v>
                </c:pt>
                <c:pt idx="30">
                  <c:v>肿瘤内科</c:v>
                </c:pt>
                <c:pt idx="31">
                  <c:v>关节骨科</c:v>
                </c:pt>
                <c:pt idx="32">
                  <c:v>脑病一科</c:v>
                </c:pt>
                <c:pt idx="33">
                  <c:v>美容皮肤科</c:v>
                </c:pt>
                <c:pt idx="34">
                  <c:v>医院</c:v>
                </c:pt>
                <c:pt idx="35">
                  <c:v>产科</c:v>
                </c:pt>
                <c:pt idx="36">
                  <c:v>心病二科</c:v>
                </c:pt>
                <c:pt idx="37">
                  <c:v>中医外治中心</c:v>
                </c:pt>
                <c:pt idx="38">
                  <c:v>肝胆外科</c:v>
                </c:pt>
                <c:pt idx="39">
                  <c:v>西区重症医学科</c:v>
                </c:pt>
                <c:pt idx="40">
                  <c:v>小儿骨科</c:v>
                </c:pt>
                <c:pt idx="41">
                  <c:v>东区肾病科</c:v>
                </c:pt>
                <c:pt idx="42">
                  <c:v>心病四科</c:v>
                </c:pt>
                <c:pt idx="43">
                  <c:v>中医经典科</c:v>
                </c:pt>
                <c:pt idx="44">
                  <c:v>皮肤科</c:v>
                </c:pt>
                <c:pt idx="45">
                  <c:v>心病三科</c:v>
                </c:pt>
                <c:pt idx="46">
                  <c:v>普通外科</c:v>
                </c:pt>
                <c:pt idx="47">
                  <c:v>脾胃病科</c:v>
                </c:pt>
                <c:pt idx="48">
                  <c:v>脑病三科</c:v>
                </c:pt>
                <c:pt idx="49">
                  <c:v>肾脏内科</c:v>
                </c:pt>
                <c:pt idx="50">
                  <c:v>脊柱骨科</c:v>
                </c:pt>
                <c:pt idx="51">
                  <c:v>创伤骨科</c:v>
                </c:pt>
                <c:pt idx="52">
                  <c:v>神经内科</c:v>
                </c:pt>
                <c:pt idx="53">
                  <c:v>泌尿外科</c:v>
                </c:pt>
                <c:pt idx="54">
                  <c:v>内分泌科</c:v>
                </c:pt>
                <c:pt idx="55">
                  <c:v>男科</c:v>
                </c:pt>
                <c:pt idx="56">
                  <c:v>重症医学科</c:v>
                </c:pt>
                <c:pt idx="57">
                  <c:v>血液科</c:v>
                </c:pt>
                <c:pt idx="58">
                  <c:v>心血管内科</c:v>
                </c:pt>
                <c:pt idx="59">
                  <c:v>针灸科</c:v>
                </c:pt>
                <c:pt idx="60">
                  <c:v>身心医学科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99.87820404287916</c:v>
                </c:pt>
                <c:pt idx="2">
                  <c:v>98.51406578620657</c:v>
                </c:pt>
                <c:pt idx="3">
                  <c:v>96.4653356623449</c:v>
                </c:pt>
                <c:pt idx="4">
                  <c:v>94.98089862162024</c:v>
                </c:pt>
                <c:pt idx="5">
                  <c:v>92.9445197559995</c:v>
                </c:pt>
                <c:pt idx="6">
                  <c:v>92.73751019099402</c:v>
                </c:pt>
                <c:pt idx="7">
                  <c:v>92.49028343645243</c:v>
                </c:pt>
                <c:pt idx="8">
                  <c:v>92.17401455693039</c:v>
                </c:pt>
                <c:pt idx="9">
                  <c:v>89.34913323914292</c:v>
                </c:pt>
                <c:pt idx="10">
                  <c:v>87.29264434493832</c:v>
                </c:pt>
                <c:pt idx="11">
                  <c:v>86.3352021653494</c:v>
                </c:pt>
                <c:pt idx="12">
                  <c:v>80.41548992682611</c:v>
                </c:pt>
                <c:pt idx="13">
                  <c:v>79.65673650829085</c:v>
                </c:pt>
                <c:pt idx="14">
                  <c:v>76.49806701361317</c:v>
                </c:pt>
                <c:pt idx="15">
                  <c:v>75.89926486765822</c:v>
                </c:pt>
                <c:pt idx="16">
                  <c:v>74.20487377072</c:v>
                </c:pt>
                <c:pt idx="17">
                  <c:v>73.39117369300857</c:v>
                </c:pt>
                <c:pt idx="18">
                  <c:v>72.54216782328689</c:v>
                </c:pt>
                <c:pt idx="19">
                  <c:v>71.65057748625172</c:v>
                </c:pt>
                <c:pt idx="20">
                  <c:v>70.91723074144188</c:v>
                </c:pt>
                <c:pt idx="21">
                  <c:v>70.84426287835532</c:v>
                </c:pt>
                <c:pt idx="22">
                  <c:v>70.43008911024585</c:v>
                </c:pt>
                <c:pt idx="23">
                  <c:v>64.37142839673608</c:v>
                </c:pt>
                <c:pt idx="24">
                  <c:v>62.73752193229546</c:v>
                </c:pt>
                <c:pt idx="25">
                  <c:v>62.286070015282384</c:v>
                </c:pt>
                <c:pt idx="26">
                  <c:v>61.930911826116954</c:v>
                </c:pt>
                <c:pt idx="27">
                  <c:v>61.764022501845155</c:v>
                </c:pt>
                <c:pt idx="28">
                  <c:v>61.6906404921286</c:v>
                </c:pt>
                <c:pt idx="29">
                  <c:v>60.902882481739155</c:v>
                </c:pt>
                <c:pt idx="30">
                  <c:v>58.377088136185264</c:v>
                </c:pt>
                <c:pt idx="31">
                  <c:v>55.27432857401306</c:v>
                </c:pt>
                <c:pt idx="32">
                  <c:v>51.69427874679981</c:v>
                </c:pt>
                <c:pt idx="33">
                  <c:v>51.41409077051864</c:v>
                </c:pt>
                <c:pt idx="34">
                  <c:v>49.46852144168026</c:v>
                </c:pt>
                <c:pt idx="35">
                  <c:v>49.19486876023716</c:v>
                </c:pt>
                <c:pt idx="36">
                  <c:v>47.917641030876766</c:v>
                </c:pt>
                <c:pt idx="37">
                  <c:v>46.55898829850426</c:v>
                </c:pt>
                <c:pt idx="38">
                  <c:v>44.38410820323058</c:v>
                </c:pt>
                <c:pt idx="39">
                  <c:v>43.85535964309543</c:v>
                </c:pt>
                <c:pt idx="40">
                  <c:v>43.72598027337421</c:v>
                </c:pt>
                <c:pt idx="41">
                  <c:v>42.55631828632049</c:v>
                </c:pt>
                <c:pt idx="42">
                  <c:v>42.29026844024473</c:v>
                </c:pt>
                <c:pt idx="43">
                  <c:v>41.04103355085983</c:v>
                </c:pt>
                <c:pt idx="44">
                  <c:v>37.015527014621476</c:v>
                </c:pt>
                <c:pt idx="45">
                  <c:v>36.3792448504999</c:v>
                </c:pt>
                <c:pt idx="46">
                  <c:v>35.71740723182924</c:v>
                </c:pt>
                <c:pt idx="47">
                  <c:v>31.397455961769992</c:v>
                </c:pt>
                <c:pt idx="48">
                  <c:v>31.063710686303015</c:v>
                </c:pt>
                <c:pt idx="49">
                  <c:v>30.920413406022313</c:v>
                </c:pt>
                <c:pt idx="50">
                  <c:v>29.977490196230598</c:v>
                </c:pt>
                <c:pt idx="51">
                  <c:v>28.289609802505552</c:v>
                </c:pt>
                <c:pt idx="52">
                  <c:v>26.97535968048641</c:v>
                </c:pt>
                <c:pt idx="53">
                  <c:v>20.557264240793867</c:v>
                </c:pt>
                <c:pt idx="54">
                  <c:v>17.69914340058301</c:v>
                </c:pt>
                <c:pt idx="55">
                  <c:v>13.905127465086448</c:v>
                </c:pt>
                <c:pt idx="56">
                  <c:v>8.83869952997402</c:v>
                </c:pt>
                <c:pt idx="57">
                  <c:v>7.487578447468677</c:v>
                </c:pt>
                <c:pt idx="58">
                  <c:v>6.843282779819187</c:v>
                </c:pt>
                <c:pt idx="59">
                  <c:v>6.519364136933393</c:v>
                </c:pt>
                <c:pt idx="60">
                  <c:v>5.132406789394491</c:v>
                </c:pt>
                <c:pt idx="61">
                  <c:v>1.4443062058317697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治未病中心</c:v>
                </c:pt>
                <c:pt idx="2">
                  <c:v>东区肾病科</c:v>
                </c:pt>
                <c:pt idx="3">
                  <c:v>脑病一科</c:v>
                </c:pt>
                <c:pt idx="4">
                  <c:v>肝病科</c:v>
                </c:pt>
                <c:pt idx="5">
                  <c:v>显微骨科</c:v>
                </c:pt>
                <c:pt idx="6">
                  <c:v>血液科</c:v>
                </c:pt>
                <c:pt idx="7">
                  <c:v>普通外科</c:v>
                </c:pt>
                <c:pt idx="8">
                  <c:v>脑病三科</c:v>
                </c:pt>
                <c:pt idx="9">
                  <c:v>眼科</c:v>
                </c:pt>
                <c:pt idx="10">
                  <c:v>心病一科</c:v>
                </c:pt>
                <c:pt idx="11">
                  <c:v>胸外科</c:v>
                </c:pt>
                <c:pt idx="12">
                  <c:v>微创骨科</c:v>
                </c:pt>
                <c:pt idx="13">
                  <c:v>创伤骨科</c:v>
                </c:pt>
                <c:pt idx="14">
                  <c:v>产科</c:v>
                </c:pt>
                <c:pt idx="15">
                  <c:v>男科</c:v>
                </c:pt>
                <c:pt idx="16">
                  <c:v>内分泌科</c:v>
                </c:pt>
                <c:pt idx="17">
                  <c:v>口腔科</c:v>
                </c:pt>
                <c:pt idx="18">
                  <c:v>医院</c:v>
                </c:pt>
                <c:pt idx="19">
                  <c:v>肿瘤内科</c:v>
                </c:pt>
                <c:pt idx="20">
                  <c:v>肝胆外科</c:v>
                </c:pt>
                <c:pt idx="21">
                  <c:v>乳腺甲状腺外科</c:v>
                </c:pt>
                <c:pt idx="22">
                  <c:v>皮肤科</c:v>
                </c:pt>
                <c:pt idx="23">
                  <c:v>心病三科</c:v>
                </c:pt>
                <c:pt idx="24">
                  <c:v>妇科</c:v>
                </c:pt>
                <c:pt idx="25">
                  <c:v>心血管内科</c:v>
                </c:pt>
                <c:pt idx="26">
                  <c:v>耳鼻喉科</c:v>
                </c:pt>
                <c:pt idx="27">
                  <c:v>综合内科</c:v>
                </c:pt>
                <c:pt idx="28">
                  <c:v>神经内科</c:v>
                </c:pt>
                <c:pt idx="29">
                  <c:v>周围血管科</c:v>
                </c:pt>
                <c:pt idx="30">
                  <c:v>老年医学科</c:v>
                </c:pt>
                <c:pt idx="31">
                  <c:v>推拿科</c:v>
                </c:pt>
                <c:pt idx="32">
                  <c:v>脊柱骨科</c:v>
                </c:pt>
                <c:pt idx="33">
                  <c:v>儿科</c:v>
                </c:pt>
                <c:pt idx="34">
                  <c:v>中医外治中心</c:v>
                </c:pt>
                <c:pt idx="35">
                  <c:v>小儿推拿科</c:v>
                </c:pt>
                <c:pt idx="36">
                  <c:v>关节骨科</c:v>
                </c:pt>
                <c:pt idx="37">
                  <c:v>脾胃科消化科合并</c:v>
                </c:pt>
                <c:pt idx="38">
                  <c:v>心病四科</c:v>
                </c:pt>
                <c:pt idx="39">
                  <c:v>脾胃病科</c:v>
                </c:pt>
                <c:pt idx="40">
                  <c:v>肾脏内科</c:v>
                </c:pt>
                <c:pt idx="41">
                  <c:v>消化内科</c:v>
                </c:pt>
                <c:pt idx="42">
                  <c:v>东区重症医学科</c:v>
                </c:pt>
                <c:pt idx="43">
                  <c:v>风湿病科</c:v>
                </c:pt>
                <c:pt idx="44">
                  <c:v>肛肠科</c:v>
                </c:pt>
                <c:pt idx="45">
                  <c:v>小儿骨科</c:v>
                </c:pt>
                <c:pt idx="46">
                  <c:v>运动损伤骨科</c:v>
                </c:pt>
                <c:pt idx="47">
                  <c:v>呼吸内科</c:v>
                </c:pt>
                <c:pt idx="48">
                  <c:v>重症医学科</c:v>
                </c:pt>
                <c:pt idx="49">
                  <c:v>骨科</c:v>
                </c:pt>
                <c:pt idx="50">
                  <c:v>妇二科</c:v>
                </c:pt>
                <c:pt idx="51">
                  <c:v>泌尿外科</c:v>
                </c:pt>
                <c:pt idx="52">
                  <c:v>身心医学科</c:v>
                </c:pt>
                <c:pt idx="53">
                  <c:v>美容皮肤科</c:v>
                </c:pt>
                <c:pt idx="54">
                  <c:v>中医经典科</c:v>
                </c:pt>
                <c:pt idx="55">
                  <c:v>脑病二科</c:v>
                </c:pt>
                <c:pt idx="56">
                  <c:v>心病二科</c:v>
                </c:pt>
                <c:pt idx="57">
                  <c:v>神经外科</c:v>
                </c:pt>
                <c:pt idx="58">
                  <c:v>针灸科</c:v>
                </c:pt>
                <c:pt idx="59">
                  <c:v>妇科妇二科合并</c:v>
                </c:pt>
                <c:pt idx="60">
                  <c:v>西区重症医学科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97.8639839320592</c:v>
                </c:pt>
                <c:pt idx="2">
                  <c:v>97.32304223827981</c:v>
                </c:pt>
                <c:pt idx="3">
                  <c:v>96.72582766540468</c:v>
                </c:pt>
                <c:pt idx="4">
                  <c:v>95.79369652664457</c:v>
                </c:pt>
                <c:pt idx="5">
                  <c:v>95.6701753799195</c:v>
                </c:pt>
                <c:pt idx="6">
                  <c:v>93.39968612207038</c:v>
                </c:pt>
                <c:pt idx="7">
                  <c:v>93.26089045510551</c:v>
                </c:pt>
                <c:pt idx="8">
                  <c:v>92.38764833145139</c:v>
                </c:pt>
                <c:pt idx="9">
                  <c:v>92.25455364175085</c:v>
                </c:pt>
                <c:pt idx="10">
                  <c:v>89.64682952408612</c:v>
                </c:pt>
                <c:pt idx="11">
                  <c:v>89.2064815922153</c:v>
                </c:pt>
                <c:pt idx="12">
                  <c:v>88.72416799845091</c:v>
                </c:pt>
                <c:pt idx="13">
                  <c:v>87.4836128317083</c:v>
                </c:pt>
                <c:pt idx="14">
                  <c:v>83.54714530630544</c:v>
                </c:pt>
                <c:pt idx="15">
                  <c:v>82.3738258489397</c:v>
                </c:pt>
                <c:pt idx="16">
                  <c:v>80.81938407986603</c:v>
                </c:pt>
                <c:pt idx="17">
                  <c:v>80.5058660833633</c:v>
                </c:pt>
                <c:pt idx="18">
                  <c:v>80.40571149812843</c:v>
                </c:pt>
                <c:pt idx="19">
                  <c:v>79.41057198958269</c:v>
                </c:pt>
                <c:pt idx="20">
                  <c:v>77.83148124206178</c:v>
                </c:pt>
                <c:pt idx="21">
                  <c:v>76.69565270422267</c:v>
                </c:pt>
                <c:pt idx="22">
                  <c:v>76.34659350046972</c:v>
                </c:pt>
                <c:pt idx="23">
                  <c:v>76.21379026928582</c:v>
                </c:pt>
                <c:pt idx="24">
                  <c:v>72.26940279034974</c:v>
                </c:pt>
                <c:pt idx="25">
                  <c:v>71.47596901540055</c:v>
                </c:pt>
                <c:pt idx="26">
                  <c:v>70.84578600174265</c:v>
                </c:pt>
                <c:pt idx="27">
                  <c:v>69.10301811990627</c:v>
                </c:pt>
                <c:pt idx="28">
                  <c:v>68.23441904699321</c:v>
                </c:pt>
                <c:pt idx="29">
                  <c:v>68.19907590636426</c:v>
                </c:pt>
                <c:pt idx="30">
                  <c:v>58.652899712625</c:v>
                </c:pt>
                <c:pt idx="31">
                  <c:v>58.01489352548486</c:v>
                </c:pt>
                <c:pt idx="32">
                  <c:v>57.6906505472865</c:v>
                </c:pt>
                <c:pt idx="33">
                  <c:v>56.702207829400926</c:v>
                </c:pt>
                <c:pt idx="34">
                  <c:v>56.57825130045224</c:v>
                </c:pt>
                <c:pt idx="35">
                  <c:v>49.84394309063623</c:v>
                </c:pt>
                <c:pt idx="36">
                  <c:v>45.94445001422967</c:v>
                </c:pt>
                <c:pt idx="37">
                  <c:v>44.50981874018629</c:v>
                </c:pt>
                <c:pt idx="38">
                  <c:v>43.70801895226933</c:v>
                </c:pt>
                <c:pt idx="39">
                  <c:v>42.77955516415043</c:v>
                </c:pt>
                <c:pt idx="40">
                  <c:v>41.40127682315825</c:v>
                </c:pt>
                <c:pt idx="41">
                  <c:v>40.407720789473935</c:v>
                </c:pt>
                <c:pt idx="42">
                  <c:v>38.985252787590724</c:v>
                </c:pt>
                <c:pt idx="43">
                  <c:v>37.93991902475494</c:v>
                </c:pt>
                <c:pt idx="44">
                  <c:v>31.994976674334033</c:v>
                </c:pt>
                <c:pt idx="45">
                  <c:v>23.470224998118365</c:v>
                </c:pt>
                <c:pt idx="46">
                  <c:v>23.014914959894785</c:v>
                </c:pt>
                <c:pt idx="47">
                  <c:v>17.97338464763153</c:v>
                </c:pt>
                <c:pt idx="48">
                  <c:v>16.497375891549133</c:v>
                </c:pt>
                <c:pt idx="49">
                  <c:v>16.443357699763794</c:v>
                </c:pt>
                <c:pt idx="50">
                  <c:v>16.24194334520691</c:v>
                </c:pt>
                <c:pt idx="51">
                  <c:v>15.997717017644458</c:v>
                </c:pt>
                <c:pt idx="52">
                  <c:v>13.222567704192405</c:v>
                </c:pt>
                <c:pt idx="53">
                  <c:v>10.148243074578408</c:v>
                </c:pt>
                <c:pt idx="54">
                  <c:v>9.439317997532854</c:v>
                </c:pt>
                <c:pt idx="55">
                  <c:v>6.641870144206516</c:v>
                </c:pt>
                <c:pt idx="56">
                  <c:v>5.132742219335938</c:v>
                </c:pt>
                <c:pt idx="57">
                  <c:v>4.169897800261607</c:v>
                </c:pt>
                <c:pt idx="58">
                  <c:v>3.799498327293448</c:v>
                </c:pt>
                <c:pt idx="59">
                  <c:v>3.2742789078906744</c:v>
                </c:pt>
                <c:pt idx="60">
                  <c:v>1.4912568760848044</c:v>
                </c:pt>
                <c:pt idx="61">
                  <c:v>1.0600873701090474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耳鼻喉科</c:v>
                </c:pt>
                <c:pt idx="2">
                  <c:v>小儿推拿科</c:v>
                </c:pt>
                <c:pt idx="3">
                  <c:v>老年医学科</c:v>
                </c:pt>
                <c:pt idx="4">
                  <c:v>脑病二科</c:v>
                </c:pt>
                <c:pt idx="5">
                  <c:v>呼吸内科</c:v>
                </c:pt>
                <c:pt idx="6">
                  <c:v>推拿科</c:v>
                </c:pt>
                <c:pt idx="7">
                  <c:v>心血管内科</c:v>
                </c:pt>
                <c:pt idx="8">
                  <c:v>儿科</c:v>
                </c:pt>
                <c:pt idx="9">
                  <c:v>神经内科</c:v>
                </c:pt>
                <c:pt idx="10">
                  <c:v>妇科妇二科合并</c:v>
                </c:pt>
                <c:pt idx="11">
                  <c:v>泌尿外科</c:v>
                </c:pt>
                <c:pt idx="12">
                  <c:v>骨科</c:v>
                </c:pt>
                <c:pt idx="13">
                  <c:v>神经外科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肝病科</c:v>
                </c:pt>
                <c:pt idx="17">
                  <c:v>创伤骨科</c:v>
                </c:pt>
                <c:pt idx="18">
                  <c:v>妇科</c:v>
                </c:pt>
                <c:pt idx="19">
                  <c:v>运动损伤骨科</c:v>
                </c:pt>
                <c:pt idx="20">
                  <c:v>心病二科</c:v>
                </c:pt>
                <c:pt idx="21">
                  <c:v>周围血管科</c:v>
                </c:pt>
                <c:pt idx="22">
                  <c:v>肾病科</c:v>
                </c:pt>
                <c:pt idx="23">
                  <c:v>肿瘤内科</c:v>
                </c:pt>
                <c:pt idx="24">
                  <c:v>美容皮肤科</c:v>
                </c:pt>
                <c:pt idx="25">
                  <c:v>风湿病科</c:v>
                </c:pt>
                <c:pt idx="26">
                  <c:v>心病四科</c:v>
                </c:pt>
                <c:pt idx="27">
                  <c:v>微创骨科</c:v>
                </c:pt>
                <c:pt idx="28">
                  <c:v>肾脏内科</c:v>
                </c:pt>
                <c:pt idx="29">
                  <c:v>男科</c:v>
                </c:pt>
                <c:pt idx="30">
                  <c:v>针灸科</c:v>
                </c:pt>
                <c:pt idx="31">
                  <c:v>脑病一科</c:v>
                </c:pt>
                <c:pt idx="32">
                  <c:v>中医经典科</c:v>
                </c:pt>
                <c:pt idx="33">
                  <c:v>医院</c:v>
                </c:pt>
                <c:pt idx="34">
                  <c:v>关节骨科</c:v>
                </c:pt>
                <c:pt idx="35">
                  <c:v>心病三科</c:v>
                </c:pt>
                <c:pt idx="36">
                  <c:v>皮肤科</c:v>
                </c:pt>
                <c:pt idx="37">
                  <c:v>产科</c:v>
                </c:pt>
                <c:pt idx="38">
                  <c:v>重症医学科</c:v>
                </c:pt>
                <c:pt idx="39">
                  <c:v>东区重症医学科</c:v>
                </c:pt>
                <c:pt idx="40">
                  <c:v>胸外科</c:v>
                </c:pt>
                <c:pt idx="41">
                  <c:v>肛肠科</c:v>
                </c:pt>
                <c:pt idx="42">
                  <c:v>治未病中心</c:v>
                </c:pt>
                <c:pt idx="43">
                  <c:v>消化内科</c:v>
                </c:pt>
                <c:pt idx="44">
                  <c:v>小儿骨科</c:v>
                </c:pt>
                <c:pt idx="45">
                  <c:v>东区肾病科</c:v>
                </c:pt>
                <c:pt idx="46">
                  <c:v>普通外科</c:v>
                </c:pt>
                <c:pt idx="47">
                  <c:v>口腔科</c:v>
                </c:pt>
                <c:pt idx="48">
                  <c:v>脑病三科</c:v>
                </c:pt>
                <c:pt idx="49">
                  <c:v>脾胃病科</c:v>
                </c:pt>
                <c:pt idx="50">
                  <c:v>眼科</c:v>
                </c:pt>
                <c:pt idx="51">
                  <c:v>综合内科</c:v>
                </c:pt>
                <c:pt idx="52">
                  <c:v>乳腺甲状腺外科</c:v>
                </c:pt>
                <c:pt idx="53">
                  <c:v>血液科</c:v>
                </c:pt>
                <c:pt idx="54">
                  <c:v>显微骨科</c:v>
                </c:pt>
                <c:pt idx="55">
                  <c:v>中医外治中心</c:v>
                </c:pt>
                <c:pt idx="56">
                  <c:v>心病一科</c:v>
                </c:pt>
                <c:pt idx="57">
                  <c:v>妇二科</c:v>
                </c:pt>
                <c:pt idx="58">
                  <c:v>脾胃科消化科合并</c:v>
                </c:pt>
                <c:pt idx="59">
                  <c:v>身心医学科</c:v>
                </c:pt>
                <c:pt idx="60">
                  <c:v>康复科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63.43714038640889</c:v>
                </c:pt>
                <c:pt idx="2">
                  <c:v>47.983896161084424</c:v>
                </c:pt>
                <c:pt idx="3">
                  <c:v>43.90621849372867</c:v>
                </c:pt>
                <c:pt idx="4">
                  <c:v>38.60874453642461</c:v>
                </c:pt>
                <c:pt idx="5">
                  <c:v>36.15888712545049</c:v>
                </c:pt>
                <c:pt idx="6">
                  <c:v>24.046343240800073</c:v>
                </c:pt>
                <c:pt idx="7">
                  <c:v>15.186054845151519</c:v>
                </c:pt>
                <c:pt idx="8">
                  <c:v>14.201789633158835</c:v>
                </c:pt>
                <c:pt idx="9">
                  <c:v>13.56676417238457</c:v>
                </c:pt>
                <c:pt idx="10">
                  <c:v>12.410753067826258</c:v>
                </c:pt>
                <c:pt idx="11">
                  <c:v>11.728809556262167</c:v>
                </c:pt>
                <c:pt idx="12">
                  <c:v>10.383490091250632</c:v>
                </c:pt>
                <c:pt idx="13">
                  <c:v>9.815142589778327</c:v>
                </c:pt>
                <c:pt idx="14">
                  <c:v>8.627350582654152</c:v>
                </c:pt>
                <c:pt idx="15">
                  <c:v>8.591793228740455</c:v>
                </c:pt>
                <c:pt idx="16">
                  <c:v>8.562257538481438</c:v>
                </c:pt>
                <c:pt idx="17">
                  <c:v>8.517773790865848</c:v>
                </c:pt>
                <c:pt idx="18">
                  <c:v>8.270314804770415</c:v>
                </c:pt>
                <c:pt idx="19">
                  <c:v>6.6044427996612685</c:v>
                </c:pt>
                <c:pt idx="20">
                  <c:v>6.04123401656754</c:v>
                </c:pt>
                <c:pt idx="21">
                  <c:v>6.011107437251913</c:v>
                </c:pt>
                <c:pt idx="22">
                  <c:v>5.854460304676421</c:v>
                </c:pt>
                <c:pt idx="23">
                  <c:v>5.805538981988026</c:v>
                </c:pt>
                <c:pt idx="24">
                  <c:v>5.6670363452968395</c:v>
                </c:pt>
                <c:pt idx="25">
                  <c:v>5.1066186741334985</c:v>
                </c:pt>
                <c:pt idx="26">
                  <c:v>4.992131638617556</c:v>
                </c:pt>
                <c:pt idx="27">
                  <c:v>4.987258330473633</c:v>
                </c:pt>
                <c:pt idx="28">
                  <c:v>4.778779072235292</c:v>
                </c:pt>
                <c:pt idx="29">
                  <c:v>4.674935158089494</c:v>
                </c:pt>
                <c:pt idx="30">
                  <c:v>4.613776200156236</c:v>
                </c:pt>
                <c:pt idx="31">
                  <c:v>4.606825851330935</c:v>
                </c:pt>
                <c:pt idx="32">
                  <c:v>4.5623829013478785</c:v>
                </c:pt>
                <c:pt idx="33">
                  <c:v>4.560887032071993</c:v>
                </c:pt>
                <c:pt idx="34">
                  <c:v>4.37731022610913</c:v>
                </c:pt>
                <c:pt idx="35">
                  <c:v>4.34605313112718</c:v>
                </c:pt>
                <c:pt idx="36">
                  <c:v>4.0875379502674605</c:v>
                </c:pt>
                <c:pt idx="37">
                  <c:v>4.024543711108742</c:v>
                </c:pt>
                <c:pt idx="38">
                  <c:v>3.9943982829367695</c:v>
                </c:pt>
                <c:pt idx="39">
                  <c:v>3.8564197227127646</c:v>
                </c:pt>
                <c:pt idx="40">
                  <c:v>3.6606586360378968</c:v>
                </c:pt>
                <c:pt idx="41">
                  <c:v>3.5804131564080914</c:v>
                </c:pt>
                <c:pt idx="42">
                  <c:v>3.563255060276021</c:v>
                </c:pt>
                <c:pt idx="43">
                  <c:v>3.476557931063936</c:v>
                </c:pt>
                <c:pt idx="44">
                  <c:v>3.459497336680177</c:v>
                </c:pt>
                <c:pt idx="45">
                  <c:v>3.453183162465502</c:v>
                </c:pt>
                <c:pt idx="46">
                  <c:v>3.359790977063984</c:v>
                </c:pt>
                <c:pt idx="47">
                  <c:v>3.3302765736120477</c:v>
                </c:pt>
                <c:pt idx="48">
                  <c:v>3.3121011158259113</c:v>
                </c:pt>
                <c:pt idx="49">
                  <c:v>3.2342623454616497</c:v>
                </c:pt>
                <c:pt idx="50">
                  <c:v>3.204845911767382</c:v>
                </c:pt>
                <c:pt idx="51">
                  <c:v>3.1082682986821553</c:v>
                </c:pt>
                <c:pt idx="52">
                  <c:v>3.1022802237312983</c:v>
                </c:pt>
                <c:pt idx="53">
                  <c:v>3.082731810938148</c:v>
                </c:pt>
                <c:pt idx="54">
                  <c:v>3.0609999552664435</c:v>
                </c:pt>
                <c:pt idx="55">
                  <c:v>3.0558065354969264</c:v>
                </c:pt>
                <c:pt idx="56">
                  <c:v>3.0186297040843257</c:v>
                </c:pt>
                <c:pt idx="57">
                  <c:v>3.0144042420489807</c:v>
                </c:pt>
                <c:pt idx="58">
                  <c:v>3.0110992585932594</c:v>
                </c:pt>
                <c:pt idx="59">
                  <c:v>2.98246350830963</c:v>
                </c:pt>
                <c:pt idx="60">
                  <c:v>2.8474251976526683</c:v>
                </c:pt>
                <c:pt idx="61">
                  <c:v>2.617973195545769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妇二科</c:v>
                </c:pt>
                <c:pt idx="2">
                  <c:v>口腔科</c:v>
                </c:pt>
                <c:pt idx="3">
                  <c:v>小儿推拿科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风湿病科</c:v>
                </c:pt>
                <c:pt idx="7">
                  <c:v>肾脏内科</c:v>
                </c:pt>
                <c:pt idx="8">
                  <c:v>创伤骨科</c:v>
                </c:pt>
                <c:pt idx="9">
                  <c:v>老年医学科</c:v>
                </c:pt>
                <c:pt idx="10">
                  <c:v>肿瘤内科</c:v>
                </c:pt>
                <c:pt idx="11">
                  <c:v>眼科</c:v>
                </c:pt>
                <c:pt idx="12">
                  <c:v>呼吸内科</c:v>
                </c:pt>
                <c:pt idx="13">
                  <c:v>小儿骨科</c:v>
                </c:pt>
                <c:pt idx="14">
                  <c:v>中医经典科</c:v>
                </c:pt>
                <c:pt idx="15">
                  <c:v>肾病科</c:v>
                </c:pt>
                <c:pt idx="16">
                  <c:v>儿科</c:v>
                </c:pt>
                <c:pt idx="17">
                  <c:v>血液科</c:v>
                </c:pt>
                <c:pt idx="18">
                  <c:v>东区肾病科</c:v>
                </c:pt>
                <c:pt idx="19">
                  <c:v>普通外科</c:v>
                </c:pt>
                <c:pt idx="20">
                  <c:v>泌尿外科</c:v>
                </c:pt>
                <c:pt idx="21">
                  <c:v>产科</c:v>
                </c:pt>
                <c:pt idx="22">
                  <c:v>耳鼻喉科</c:v>
                </c:pt>
                <c:pt idx="23">
                  <c:v>康复科</c:v>
                </c:pt>
                <c:pt idx="24">
                  <c:v>皮肤科</c:v>
                </c:pt>
                <c:pt idx="25">
                  <c:v>医院</c:v>
                </c:pt>
                <c:pt idx="26">
                  <c:v>周围血管科</c:v>
                </c:pt>
                <c:pt idx="27">
                  <c:v>中医外治中心</c:v>
                </c:pt>
                <c:pt idx="28">
                  <c:v>肛肠科</c:v>
                </c:pt>
                <c:pt idx="29">
                  <c:v>肝病科</c:v>
                </c:pt>
                <c:pt idx="30">
                  <c:v>脑病三科</c:v>
                </c:pt>
                <c:pt idx="31">
                  <c:v>心病四科</c:v>
                </c:pt>
                <c:pt idx="32">
                  <c:v>重症医学科</c:v>
                </c:pt>
                <c:pt idx="33">
                  <c:v>脊柱骨科</c:v>
                </c:pt>
                <c:pt idx="34">
                  <c:v>肝胆外科</c:v>
                </c:pt>
                <c:pt idx="35">
                  <c:v>推拿科</c:v>
                </c:pt>
                <c:pt idx="36">
                  <c:v>治未病中心</c:v>
                </c:pt>
                <c:pt idx="37">
                  <c:v>脑病二科</c:v>
                </c:pt>
                <c:pt idx="38">
                  <c:v>内分泌科</c:v>
                </c:pt>
                <c:pt idx="39">
                  <c:v>心血管内科</c:v>
                </c:pt>
                <c:pt idx="40">
                  <c:v>男科</c:v>
                </c:pt>
                <c:pt idx="41">
                  <c:v>神经内科</c:v>
                </c:pt>
                <c:pt idx="42">
                  <c:v>心病二科</c:v>
                </c:pt>
                <c:pt idx="43">
                  <c:v>显微骨科</c:v>
                </c:pt>
                <c:pt idx="44">
                  <c:v>妇科</c:v>
                </c:pt>
                <c:pt idx="45">
                  <c:v>妇科妇二科合并</c:v>
                </c:pt>
                <c:pt idx="46">
                  <c:v>东区重症医学科</c:v>
                </c:pt>
                <c:pt idx="47">
                  <c:v>脾胃科消化科合并</c:v>
                </c:pt>
                <c:pt idx="48">
                  <c:v>微创骨科</c:v>
                </c:pt>
                <c:pt idx="49">
                  <c:v>运动损伤骨科</c:v>
                </c:pt>
                <c:pt idx="50">
                  <c:v>综合内科</c:v>
                </c:pt>
                <c:pt idx="51">
                  <c:v>关节骨科</c:v>
                </c:pt>
                <c:pt idx="52">
                  <c:v>针灸科</c:v>
                </c:pt>
                <c:pt idx="53">
                  <c:v>消化内科</c:v>
                </c:pt>
                <c:pt idx="54">
                  <c:v>美容皮肤科</c:v>
                </c:pt>
                <c:pt idx="55">
                  <c:v>心病三科</c:v>
                </c:pt>
                <c:pt idx="56">
                  <c:v>心病一科</c:v>
                </c:pt>
                <c:pt idx="57">
                  <c:v>身心医学科</c:v>
                </c:pt>
                <c:pt idx="58">
                  <c:v>脑病一科</c:v>
                </c:pt>
                <c:pt idx="59">
                  <c:v>神经外科</c:v>
                </c:pt>
                <c:pt idx="60">
                  <c:v>西区重症医学科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99.95782004163405</c:v>
                </c:pt>
                <c:pt idx="2">
                  <c:v>98.21593449483683</c:v>
                </c:pt>
                <c:pt idx="3">
                  <c:v>97.49640527501786</c:v>
                </c:pt>
                <c:pt idx="4">
                  <c:v>94.95966908313444</c:v>
                </c:pt>
                <c:pt idx="5">
                  <c:v>94.67887888401599</c:v>
                </c:pt>
                <c:pt idx="6">
                  <c:v>94.437860018335</c:v>
                </c:pt>
                <c:pt idx="7">
                  <c:v>93.30448627385073</c:v>
                </c:pt>
                <c:pt idx="8">
                  <c:v>90.3996075052615</c:v>
                </c:pt>
                <c:pt idx="9">
                  <c:v>90.3584347892134</c:v>
                </c:pt>
                <c:pt idx="10">
                  <c:v>89.49751491894604</c:v>
                </c:pt>
                <c:pt idx="11">
                  <c:v>88.30437768675797</c:v>
                </c:pt>
                <c:pt idx="12">
                  <c:v>87.62823986555402</c:v>
                </c:pt>
                <c:pt idx="13">
                  <c:v>86.66618542007241</c:v>
                </c:pt>
                <c:pt idx="14">
                  <c:v>86.03544985080475</c:v>
                </c:pt>
                <c:pt idx="15">
                  <c:v>85.4349542043788</c:v>
                </c:pt>
                <c:pt idx="16">
                  <c:v>85.33828981314477</c:v>
                </c:pt>
                <c:pt idx="17">
                  <c:v>84.68037369955834</c:v>
                </c:pt>
                <c:pt idx="18">
                  <c:v>84.03935278644941</c:v>
                </c:pt>
                <c:pt idx="19">
                  <c:v>81.55331144504423</c:v>
                </c:pt>
                <c:pt idx="20">
                  <c:v>81.41991673225445</c:v>
                </c:pt>
                <c:pt idx="21">
                  <c:v>77.985973090743</c:v>
                </c:pt>
                <c:pt idx="22">
                  <c:v>76.13292642437857</c:v>
                </c:pt>
                <c:pt idx="23">
                  <c:v>75.4047578708599</c:v>
                </c:pt>
                <c:pt idx="24">
                  <c:v>75.24561251371777</c:v>
                </c:pt>
                <c:pt idx="25">
                  <c:v>71.97547376759667</c:v>
                </c:pt>
                <c:pt idx="26">
                  <c:v>71.80264926698246</c:v>
                </c:pt>
                <c:pt idx="27">
                  <c:v>69.73868409675889</c:v>
                </c:pt>
                <c:pt idx="28">
                  <c:v>67.40926713239794</c:v>
                </c:pt>
                <c:pt idx="29">
                  <c:v>67.17926461563869</c:v>
                </c:pt>
                <c:pt idx="30">
                  <c:v>58.327353570415234</c:v>
                </c:pt>
                <c:pt idx="31">
                  <c:v>55.513021268431814</c:v>
                </c:pt>
                <c:pt idx="32">
                  <c:v>54.53767501194991</c:v>
                </c:pt>
                <c:pt idx="33">
                  <c:v>53.169054112673486</c:v>
                </c:pt>
                <c:pt idx="34">
                  <c:v>52.73089947101279</c:v>
                </c:pt>
                <c:pt idx="35">
                  <c:v>48.71679489442662</c:v>
                </c:pt>
                <c:pt idx="36">
                  <c:v>47.65969714906739</c:v>
                </c:pt>
                <c:pt idx="37">
                  <c:v>46.89036669910966</c:v>
                </c:pt>
                <c:pt idx="38">
                  <c:v>45.97241524212367</c:v>
                </c:pt>
                <c:pt idx="39">
                  <c:v>44.354500282439986</c:v>
                </c:pt>
                <c:pt idx="40">
                  <c:v>44.22507302415361</c:v>
                </c:pt>
                <c:pt idx="41">
                  <c:v>43.50315430927815</c:v>
                </c:pt>
                <c:pt idx="42">
                  <c:v>40.74032013238825</c:v>
                </c:pt>
                <c:pt idx="43">
                  <c:v>38.28385732343151</c:v>
                </c:pt>
                <c:pt idx="44">
                  <c:v>37.571593701449196</c:v>
                </c:pt>
                <c:pt idx="45">
                  <c:v>35.734566018697755</c:v>
                </c:pt>
                <c:pt idx="46">
                  <c:v>34.643196474747974</c:v>
                </c:pt>
                <c:pt idx="47">
                  <c:v>33.0534536450088</c:v>
                </c:pt>
                <c:pt idx="48">
                  <c:v>31.22433119369364</c:v>
                </c:pt>
                <c:pt idx="49">
                  <c:v>28.003973993033696</c:v>
                </c:pt>
                <c:pt idx="50">
                  <c:v>25.05756603251272</c:v>
                </c:pt>
                <c:pt idx="51">
                  <c:v>24.23236398121695</c:v>
                </c:pt>
                <c:pt idx="52">
                  <c:v>21.021893456378585</c:v>
                </c:pt>
                <c:pt idx="53">
                  <c:v>18.146181000392588</c:v>
                </c:pt>
                <c:pt idx="54">
                  <c:v>17.794106847666473</c:v>
                </c:pt>
                <c:pt idx="55">
                  <c:v>16.67619399689318</c:v>
                </c:pt>
                <c:pt idx="56">
                  <c:v>14.984769754827928</c:v>
                </c:pt>
                <c:pt idx="57">
                  <c:v>14.557045809824594</c:v>
                </c:pt>
                <c:pt idx="58">
                  <c:v>12.171614858818545</c:v>
                </c:pt>
                <c:pt idx="59">
                  <c:v>10.016580753506435</c:v>
                </c:pt>
                <c:pt idx="60">
                  <c:v>7.524679874497194</c:v>
                </c:pt>
                <c:pt idx="61">
                  <c:v>1.8773952476278908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综合内科</c:v>
                </c:pt>
                <c:pt idx="2">
                  <c:v>肛肠科</c:v>
                </c:pt>
                <c:pt idx="3">
                  <c:v>心血管内科</c:v>
                </c:pt>
                <c:pt idx="4">
                  <c:v>脊柱骨科</c:v>
                </c:pt>
                <c:pt idx="5">
                  <c:v>周围血管科</c:v>
                </c:pt>
                <c:pt idx="6">
                  <c:v>脾胃科消化科合并</c:v>
                </c:pt>
                <c:pt idx="7">
                  <c:v>中医外治中心</c:v>
                </c:pt>
                <c:pt idx="8">
                  <c:v>脑病一科</c:v>
                </c:pt>
                <c:pt idx="9">
                  <c:v>乳腺甲状腺外科</c:v>
                </c:pt>
                <c:pt idx="10">
                  <c:v>肝病科</c:v>
                </c:pt>
                <c:pt idx="11">
                  <c:v>老年医学科</c:v>
                </c:pt>
                <c:pt idx="12">
                  <c:v>心病二科</c:v>
                </c:pt>
                <c:pt idx="13">
                  <c:v>普通外科</c:v>
                </c:pt>
                <c:pt idx="14">
                  <c:v>重症医学科</c:v>
                </c:pt>
                <c:pt idx="15">
                  <c:v>儿科</c:v>
                </c:pt>
                <c:pt idx="16">
                  <c:v>治未病中心</c:v>
                </c:pt>
                <c:pt idx="17">
                  <c:v>口腔科</c:v>
                </c:pt>
                <c:pt idx="18">
                  <c:v>心病四科</c:v>
                </c:pt>
                <c:pt idx="19">
                  <c:v>西区重症医学科</c:v>
                </c:pt>
                <c:pt idx="20">
                  <c:v>心病一科</c:v>
                </c:pt>
                <c:pt idx="21">
                  <c:v>肿瘤内科</c:v>
                </c:pt>
                <c:pt idx="22">
                  <c:v>呼吸内科</c:v>
                </c:pt>
                <c:pt idx="23">
                  <c:v>脾胃病科</c:v>
                </c:pt>
                <c:pt idx="24">
                  <c:v>心病三科</c:v>
                </c:pt>
                <c:pt idx="25">
                  <c:v>针灸科</c:v>
                </c:pt>
                <c:pt idx="26">
                  <c:v>脑病二科</c:v>
                </c:pt>
                <c:pt idx="27">
                  <c:v>脑病三科</c:v>
                </c:pt>
                <c:pt idx="28">
                  <c:v>美容皮肤科</c:v>
                </c:pt>
                <c:pt idx="29">
                  <c:v>骨科</c:v>
                </c:pt>
                <c:pt idx="30">
                  <c:v>康复科</c:v>
                </c:pt>
                <c:pt idx="31">
                  <c:v>肾脏内科</c:v>
                </c:pt>
                <c:pt idx="32">
                  <c:v>男科</c:v>
                </c:pt>
                <c:pt idx="33">
                  <c:v>产科</c:v>
                </c:pt>
                <c:pt idx="34">
                  <c:v>耳鼻喉科</c:v>
                </c:pt>
                <c:pt idx="35">
                  <c:v>神经外科</c:v>
                </c:pt>
                <c:pt idx="36">
                  <c:v>神经内科</c:v>
                </c:pt>
                <c:pt idx="37">
                  <c:v>运动损伤骨科</c:v>
                </c:pt>
                <c:pt idx="38">
                  <c:v>小儿骨科</c:v>
                </c:pt>
                <c:pt idx="39">
                  <c:v>东区重症医学科</c:v>
                </c:pt>
                <c:pt idx="40">
                  <c:v>微创骨科</c:v>
                </c:pt>
                <c:pt idx="41">
                  <c:v>东区肾病科</c:v>
                </c:pt>
                <c:pt idx="42">
                  <c:v>身心医学科</c:v>
                </c:pt>
                <c:pt idx="43">
                  <c:v>肝胆外科</c:v>
                </c:pt>
                <c:pt idx="44">
                  <c:v>创伤骨科</c:v>
                </c:pt>
                <c:pt idx="45">
                  <c:v>皮肤科</c:v>
                </c:pt>
                <c:pt idx="46">
                  <c:v>眼科</c:v>
                </c:pt>
                <c:pt idx="47">
                  <c:v>关节骨科</c:v>
                </c:pt>
                <c:pt idx="48">
                  <c:v>肾病科</c:v>
                </c:pt>
                <c:pt idx="49">
                  <c:v>胸外科</c:v>
                </c:pt>
                <c:pt idx="50">
                  <c:v>消化内科</c:v>
                </c:pt>
                <c:pt idx="51">
                  <c:v>妇二科</c:v>
                </c:pt>
                <c:pt idx="52">
                  <c:v>风湿病科</c:v>
                </c:pt>
                <c:pt idx="53">
                  <c:v>小儿推拿科</c:v>
                </c:pt>
                <c:pt idx="54">
                  <c:v>内分泌科</c:v>
                </c:pt>
                <c:pt idx="55">
                  <c:v>妇科</c:v>
                </c:pt>
                <c:pt idx="56">
                  <c:v>中医经典科</c:v>
                </c:pt>
                <c:pt idx="57">
                  <c:v>显微骨科</c:v>
                </c:pt>
                <c:pt idx="58">
                  <c:v>泌尿外科</c:v>
                </c:pt>
                <c:pt idx="59">
                  <c:v>推拿科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98.89067783192858</c:v>
                </c:pt>
                <c:pt idx="2">
                  <c:v>96.01065216175404</c:v>
                </c:pt>
                <c:pt idx="3">
                  <c:v>95.7151878267642</c:v>
                </c:pt>
                <c:pt idx="4">
                  <c:v>91.69546208818696</c:v>
                </c:pt>
                <c:pt idx="5">
                  <c:v>90.38267125280784</c:v>
                </c:pt>
                <c:pt idx="6">
                  <c:v>89.31716302355161</c:v>
                </c:pt>
                <c:pt idx="7">
                  <c:v>89.29214789328685</c:v>
                </c:pt>
                <c:pt idx="8">
                  <c:v>88.47718706631763</c:v>
                </c:pt>
                <c:pt idx="9">
                  <c:v>88.36507824655644</c:v>
                </c:pt>
                <c:pt idx="10">
                  <c:v>87.71870596042731</c:v>
                </c:pt>
                <c:pt idx="11">
                  <c:v>84.91874978312713</c:v>
                </c:pt>
                <c:pt idx="12">
                  <c:v>83.68876182103877</c:v>
                </c:pt>
                <c:pt idx="13">
                  <c:v>81.75194249552207</c:v>
                </c:pt>
                <c:pt idx="14">
                  <c:v>81.06847941902183</c:v>
                </c:pt>
                <c:pt idx="15">
                  <c:v>80.56406487524245</c:v>
                </c:pt>
                <c:pt idx="16">
                  <c:v>79.61434764174106</c:v>
                </c:pt>
                <c:pt idx="17">
                  <c:v>78.1648913566285</c:v>
                </c:pt>
                <c:pt idx="18">
                  <c:v>76.85996162010711</c:v>
                </c:pt>
                <c:pt idx="19">
                  <c:v>72.49880276769518</c:v>
                </c:pt>
                <c:pt idx="20">
                  <c:v>72.22162504401481</c:v>
                </c:pt>
                <c:pt idx="21">
                  <c:v>70.3907457578556</c:v>
                </c:pt>
                <c:pt idx="22">
                  <c:v>70.04470901915086</c:v>
                </c:pt>
                <c:pt idx="23">
                  <c:v>69.79694250991606</c:v>
                </c:pt>
                <c:pt idx="24">
                  <c:v>69.42261539417349</c:v>
                </c:pt>
                <c:pt idx="25">
                  <c:v>66.5446363261709</c:v>
                </c:pt>
                <c:pt idx="26">
                  <c:v>65.94269203968665</c:v>
                </c:pt>
                <c:pt idx="27">
                  <c:v>65.77397527883917</c:v>
                </c:pt>
                <c:pt idx="28">
                  <c:v>63.66761223070389</c:v>
                </c:pt>
                <c:pt idx="29">
                  <c:v>62.87506091818405</c:v>
                </c:pt>
                <c:pt idx="30">
                  <c:v>58.766114094599075</c:v>
                </c:pt>
                <c:pt idx="31">
                  <c:v>57.462556428463195</c:v>
                </c:pt>
                <c:pt idx="32">
                  <c:v>55.973105902768374</c:v>
                </c:pt>
                <c:pt idx="33">
                  <c:v>55.44035763246906</c:v>
                </c:pt>
                <c:pt idx="34">
                  <c:v>53.77078666620071</c:v>
                </c:pt>
                <c:pt idx="35">
                  <c:v>53.248137646387875</c:v>
                </c:pt>
                <c:pt idx="36">
                  <c:v>52.789671863751416</c:v>
                </c:pt>
                <c:pt idx="37">
                  <c:v>49.28187162696954</c:v>
                </c:pt>
                <c:pt idx="38">
                  <c:v>48.856924456348786</c:v>
                </c:pt>
                <c:pt idx="39">
                  <c:v>47.155234990103054</c:v>
                </c:pt>
                <c:pt idx="40">
                  <c:v>44.97439555631769</c:v>
                </c:pt>
                <c:pt idx="41">
                  <c:v>41.843387103975616</c:v>
                </c:pt>
                <c:pt idx="42">
                  <c:v>41.80271341859079</c:v>
                </c:pt>
                <c:pt idx="43">
                  <c:v>40.20330920631798</c:v>
                </c:pt>
                <c:pt idx="44">
                  <c:v>35.49808888992853</c:v>
                </c:pt>
                <c:pt idx="45">
                  <c:v>24.017928876615315</c:v>
                </c:pt>
                <c:pt idx="46">
                  <c:v>23.340750852666037</c:v>
                </c:pt>
                <c:pt idx="47">
                  <c:v>21.406335799645063</c:v>
                </c:pt>
                <c:pt idx="48">
                  <c:v>20.834213988513035</c:v>
                </c:pt>
                <c:pt idx="49">
                  <c:v>17.5321227400372</c:v>
                </c:pt>
                <c:pt idx="50">
                  <c:v>14.515688027914864</c:v>
                </c:pt>
                <c:pt idx="51">
                  <c:v>14.371037227343766</c:v>
                </c:pt>
                <c:pt idx="52">
                  <c:v>12.761236256817272</c:v>
                </c:pt>
                <c:pt idx="53">
                  <c:v>11.069256290901269</c:v>
                </c:pt>
                <c:pt idx="54">
                  <c:v>10.50859643733157</c:v>
                </c:pt>
                <c:pt idx="55">
                  <c:v>9.106536784147568</c:v>
                </c:pt>
                <c:pt idx="56">
                  <c:v>8.190280987969036</c:v>
                </c:pt>
                <c:pt idx="57">
                  <c:v>8.136365724484262</c:v>
                </c:pt>
                <c:pt idx="58">
                  <c:v>7.032054002421732</c:v>
                </c:pt>
                <c:pt idx="59">
                  <c:v>5.735615598808216</c:v>
                </c:pt>
                <c:pt idx="60">
                  <c:v>2.949090432540272</c:v>
                </c:pt>
                <c:pt idx="61">
                  <c:v>0.38264150988417983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骨科</c:v>
                </c:pt>
                <c:pt idx="2">
                  <c:v>肝胆外科</c:v>
                </c:pt>
                <c:pt idx="3">
                  <c:v>心病二科</c:v>
                </c:pt>
                <c:pt idx="4">
                  <c:v>儿科</c:v>
                </c:pt>
                <c:pt idx="5">
                  <c:v>中医经典科</c:v>
                </c:pt>
                <c:pt idx="6">
                  <c:v>综合内科</c:v>
                </c:pt>
                <c:pt idx="7">
                  <c:v>心病三科</c:v>
                </c:pt>
                <c:pt idx="8">
                  <c:v>东区肾病科</c:v>
                </c:pt>
                <c:pt idx="9">
                  <c:v>眼科</c:v>
                </c:pt>
                <c:pt idx="10">
                  <c:v>神经外科</c:v>
                </c:pt>
                <c:pt idx="11">
                  <c:v>东区重症医学科</c:v>
                </c:pt>
                <c:pt idx="12">
                  <c:v>皮肤科</c:v>
                </c:pt>
                <c:pt idx="13">
                  <c:v>周围血管科</c:v>
                </c:pt>
                <c:pt idx="14">
                  <c:v>脾胃病科</c:v>
                </c:pt>
                <c:pt idx="15">
                  <c:v>脊柱骨科</c:v>
                </c:pt>
                <c:pt idx="16">
                  <c:v>西区重症医学科</c:v>
                </c:pt>
                <c:pt idx="17">
                  <c:v>消化内科</c:v>
                </c:pt>
                <c:pt idx="18">
                  <c:v>运动损伤骨科</c:v>
                </c:pt>
                <c:pt idx="19">
                  <c:v>推拿科</c:v>
                </c:pt>
                <c:pt idx="20">
                  <c:v>脑病三科</c:v>
                </c:pt>
                <c:pt idx="21">
                  <c:v>男科</c:v>
                </c:pt>
                <c:pt idx="22">
                  <c:v>关节骨科</c:v>
                </c:pt>
                <c:pt idx="23">
                  <c:v>血液科</c:v>
                </c:pt>
                <c:pt idx="24">
                  <c:v>显微骨科</c:v>
                </c:pt>
                <c:pt idx="25">
                  <c:v>身心医学科</c:v>
                </c:pt>
                <c:pt idx="26">
                  <c:v>妇科</c:v>
                </c:pt>
                <c:pt idx="27">
                  <c:v>康复科</c:v>
                </c:pt>
                <c:pt idx="28">
                  <c:v>美容皮肤科</c:v>
                </c:pt>
                <c:pt idx="29">
                  <c:v>风湿病科</c:v>
                </c:pt>
                <c:pt idx="30">
                  <c:v>创伤骨科</c:v>
                </c:pt>
                <c:pt idx="31">
                  <c:v>心病四科</c:v>
                </c:pt>
                <c:pt idx="32">
                  <c:v>医院</c:v>
                </c:pt>
                <c:pt idx="33">
                  <c:v>肿瘤内科</c:v>
                </c:pt>
                <c:pt idx="34">
                  <c:v>脑病二科</c:v>
                </c:pt>
                <c:pt idx="35">
                  <c:v>脑病一科</c:v>
                </c:pt>
                <c:pt idx="36">
                  <c:v>小儿推拿科</c:v>
                </c:pt>
                <c:pt idx="37">
                  <c:v>妇二科</c:v>
                </c:pt>
                <c:pt idx="38">
                  <c:v>神经内科</c:v>
                </c:pt>
                <c:pt idx="39">
                  <c:v>微创骨科</c:v>
                </c:pt>
                <c:pt idx="40">
                  <c:v>泌尿外科</c:v>
                </c:pt>
                <c:pt idx="41">
                  <c:v>脾胃科消化科合并</c:v>
                </c:pt>
                <c:pt idx="42">
                  <c:v>重症医学科</c:v>
                </c:pt>
                <c:pt idx="43">
                  <c:v>呼吸内科</c:v>
                </c:pt>
                <c:pt idx="44">
                  <c:v>中医外治中心</c:v>
                </c:pt>
                <c:pt idx="45">
                  <c:v>治未病中心</c:v>
                </c:pt>
                <c:pt idx="46">
                  <c:v>肾脏内科</c:v>
                </c:pt>
                <c:pt idx="47">
                  <c:v>口腔科</c:v>
                </c:pt>
                <c:pt idx="48">
                  <c:v>产科</c:v>
                </c:pt>
                <c:pt idx="49">
                  <c:v>肝病科</c:v>
                </c:pt>
                <c:pt idx="50">
                  <c:v>小儿骨科</c:v>
                </c:pt>
                <c:pt idx="51">
                  <c:v>耳鼻喉科</c:v>
                </c:pt>
                <c:pt idx="52">
                  <c:v>针灸科</c:v>
                </c:pt>
                <c:pt idx="53">
                  <c:v>妇科妇二科合并</c:v>
                </c:pt>
                <c:pt idx="54">
                  <c:v>普通外科</c:v>
                </c:pt>
                <c:pt idx="55">
                  <c:v>乳腺甲状腺外科</c:v>
                </c:pt>
                <c:pt idx="56">
                  <c:v>胸外科</c:v>
                </c:pt>
                <c:pt idx="57">
                  <c:v>内分泌科</c:v>
                </c:pt>
                <c:pt idx="58">
                  <c:v>心病一科</c:v>
                </c:pt>
                <c:pt idx="59">
                  <c:v>老年医学科</c:v>
                </c:pt>
                <c:pt idx="60">
                  <c:v>心血管内科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99.70148758888942</c:v>
                </c:pt>
                <c:pt idx="2">
                  <c:v>99.59933394628489</c:v>
                </c:pt>
                <c:pt idx="3">
                  <c:v>99.11143998291111</c:v>
                </c:pt>
                <c:pt idx="4">
                  <c:v>98.91473232271038</c:v>
                </c:pt>
                <c:pt idx="5">
                  <c:v>93.79225149171485</c:v>
                </c:pt>
                <c:pt idx="6">
                  <c:v>93.44357106170695</c:v>
                </c:pt>
                <c:pt idx="7">
                  <c:v>91.93587277196023</c:v>
                </c:pt>
                <c:pt idx="8">
                  <c:v>89.58778123038442</c:v>
                </c:pt>
                <c:pt idx="9">
                  <c:v>88.94820870109278</c:v>
                </c:pt>
                <c:pt idx="10">
                  <c:v>86.88824393949251</c:v>
                </c:pt>
                <c:pt idx="11">
                  <c:v>82.18608345481661</c:v>
                </c:pt>
                <c:pt idx="12">
                  <c:v>80.4529577534226</c:v>
                </c:pt>
                <c:pt idx="13">
                  <c:v>79.36713239744667</c:v>
                </c:pt>
                <c:pt idx="14">
                  <c:v>79.185705935686</c:v>
                </c:pt>
                <c:pt idx="15">
                  <c:v>77.05277114629885</c:v>
                </c:pt>
                <c:pt idx="16">
                  <c:v>76.63062751455469</c:v>
                </c:pt>
                <c:pt idx="17">
                  <c:v>75.15774429329792</c:v>
                </c:pt>
                <c:pt idx="18">
                  <c:v>74.06138002265752</c:v>
                </c:pt>
                <c:pt idx="19">
                  <c:v>69.75957915542004</c:v>
                </c:pt>
                <c:pt idx="20">
                  <c:v>68.46105056761411</c:v>
                </c:pt>
                <c:pt idx="21">
                  <c:v>65.22888117700776</c:v>
                </c:pt>
                <c:pt idx="22">
                  <c:v>64.1787700644735</c:v>
                </c:pt>
                <c:pt idx="23">
                  <c:v>63.97037407384547</c:v>
                </c:pt>
                <c:pt idx="24">
                  <c:v>62.55658531800795</c:v>
                </c:pt>
                <c:pt idx="25">
                  <c:v>61.682250653797</c:v>
                </c:pt>
                <c:pt idx="26">
                  <c:v>58.93654252291267</c:v>
                </c:pt>
                <c:pt idx="27">
                  <c:v>57.781065664153616</c:v>
                </c:pt>
                <c:pt idx="28">
                  <c:v>55.23701389936933</c:v>
                </c:pt>
                <c:pt idx="29">
                  <c:v>52.878048118474446</c:v>
                </c:pt>
                <c:pt idx="30">
                  <c:v>50.39352609179813</c:v>
                </c:pt>
                <c:pt idx="31">
                  <c:v>46.69666230630927</c:v>
                </c:pt>
                <c:pt idx="32">
                  <c:v>46.19139986203435</c:v>
                </c:pt>
                <c:pt idx="33">
                  <c:v>43.561655051813794</c:v>
                </c:pt>
                <c:pt idx="34">
                  <c:v>43.388696078405545</c:v>
                </c:pt>
                <c:pt idx="35">
                  <c:v>41.53611509662183</c:v>
                </c:pt>
                <c:pt idx="36">
                  <c:v>41.019831208015894</c:v>
                </c:pt>
                <c:pt idx="37">
                  <c:v>40.48258254480519</c:v>
                </c:pt>
                <c:pt idx="38">
                  <c:v>40.346050468349574</c:v>
                </c:pt>
                <c:pt idx="39">
                  <c:v>39.187285590153955</c:v>
                </c:pt>
                <c:pt idx="40">
                  <c:v>32.002742518541936</c:v>
                </c:pt>
                <c:pt idx="41">
                  <c:v>29.828330505891646</c:v>
                </c:pt>
                <c:pt idx="42">
                  <c:v>27.642935942450883</c:v>
                </c:pt>
                <c:pt idx="43">
                  <c:v>26.404131280227862</c:v>
                </c:pt>
                <c:pt idx="44">
                  <c:v>26.395285265564482</c:v>
                </c:pt>
                <c:pt idx="45">
                  <c:v>25.762952380725075</c:v>
                </c:pt>
                <c:pt idx="46">
                  <c:v>21.311888776180268</c:v>
                </c:pt>
                <c:pt idx="47">
                  <c:v>16.27346140959054</c:v>
                </c:pt>
                <c:pt idx="48">
                  <c:v>13.962376584921774</c:v>
                </c:pt>
                <c:pt idx="49">
                  <c:v>12.591494218082511</c:v>
                </c:pt>
                <c:pt idx="50">
                  <c:v>12.421271462505972</c:v>
                </c:pt>
                <c:pt idx="51">
                  <c:v>12.050527820016432</c:v>
                </c:pt>
                <c:pt idx="52">
                  <c:v>10.21691522001272</c:v>
                </c:pt>
                <c:pt idx="53">
                  <c:v>10.200907278719255</c:v>
                </c:pt>
                <c:pt idx="54">
                  <c:v>10.07159767242888</c:v>
                </c:pt>
                <c:pt idx="55">
                  <c:v>9.490764605365898</c:v>
                </c:pt>
                <c:pt idx="56">
                  <c:v>7.394932724521336</c:v>
                </c:pt>
                <c:pt idx="57">
                  <c:v>6.739664225439877</c:v>
                </c:pt>
                <c:pt idx="58">
                  <c:v>6.7366952280845025</c:v>
                </c:pt>
                <c:pt idx="59">
                  <c:v>6.482541732003644</c:v>
                </c:pt>
                <c:pt idx="60">
                  <c:v>3.1873530468896942</c:v>
                </c:pt>
                <c:pt idx="61">
                  <c:v>0.25090791278669666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内分泌科</c:v>
                </c:pt>
                <c:pt idx="2">
                  <c:v>儿科</c:v>
                </c:pt>
                <c:pt idx="3">
                  <c:v>脊柱骨科</c:v>
                </c:pt>
                <c:pt idx="4">
                  <c:v>中医经典科</c:v>
                </c:pt>
                <c:pt idx="5">
                  <c:v>肾病科</c:v>
                </c:pt>
                <c:pt idx="6">
                  <c:v>中医外治中心</c:v>
                </c:pt>
                <c:pt idx="7">
                  <c:v>妇科妇二科合并</c:v>
                </c:pt>
                <c:pt idx="8">
                  <c:v>身心医学科</c:v>
                </c:pt>
                <c:pt idx="9">
                  <c:v>神经内科</c:v>
                </c:pt>
                <c:pt idx="10">
                  <c:v>眼科</c:v>
                </c:pt>
                <c:pt idx="11">
                  <c:v>血液科</c:v>
                </c:pt>
                <c:pt idx="12">
                  <c:v>小儿推拿科</c:v>
                </c:pt>
                <c:pt idx="13">
                  <c:v>脾胃病科</c:v>
                </c:pt>
                <c:pt idx="14">
                  <c:v>西区重症医学科</c:v>
                </c:pt>
                <c:pt idx="15">
                  <c:v>胸外科</c:v>
                </c:pt>
                <c:pt idx="16">
                  <c:v>肝胆外科</c:v>
                </c:pt>
                <c:pt idx="17">
                  <c:v>肾脏内科</c:v>
                </c:pt>
                <c:pt idx="18">
                  <c:v>心血管内科</c:v>
                </c:pt>
                <c:pt idx="19">
                  <c:v>周围血管科</c:v>
                </c:pt>
                <c:pt idx="20">
                  <c:v>小儿骨科</c:v>
                </c:pt>
                <c:pt idx="21">
                  <c:v>医院</c:v>
                </c:pt>
                <c:pt idx="22">
                  <c:v>口腔科</c:v>
                </c:pt>
                <c:pt idx="23">
                  <c:v>产科</c:v>
                </c:pt>
                <c:pt idx="24">
                  <c:v>乳腺甲状腺外科</c:v>
                </c:pt>
                <c:pt idx="25">
                  <c:v>创伤骨科</c:v>
                </c:pt>
                <c:pt idx="26">
                  <c:v>肝病科</c:v>
                </c:pt>
                <c:pt idx="27">
                  <c:v>推拿科</c:v>
                </c:pt>
                <c:pt idx="28">
                  <c:v>普通外科</c:v>
                </c:pt>
                <c:pt idx="29">
                  <c:v>肛肠科</c:v>
                </c:pt>
                <c:pt idx="30">
                  <c:v>脑病三科</c:v>
                </c:pt>
                <c:pt idx="31">
                  <c:v>风湿病科</c:v>
                </c:pt>
                <c:pt idx="32">
                  <c:v>关节骨科</c:v>
                </c:pt>
                <c:pt idx="33">
                  <c:v>皮肤科</c:v>
                </c:pt>
                <c:pt idx="34">
                  <c:v>综合内科</c:v>
                </c:pt>
                <c:pt idx="35">
                  <c:v>脾胃科消化科合并</c:v>
                </c:pt>
                <c:pt idx="36">
                  <c:v>男科</c:v>
                </c:pt>
                <c:pt idx="37">
                  <c:v>消化内科</c:v>
                </c:pt>
                <c:pt idx="38">
                  <c:v>显微骨科</c:v>
                </c:pt>
                <c:pt idx="39">
                  <c:v>心病二科</c:v>
                </c:pt>
                <c:pt idx="40">
                  <c:v>治未病中心</c:v>
                </c:pt>
                <c:pt idx="41">
                  <c:v>呼吸内科</c:v>
                </c:pt>
                <c:pt idx="42">
                  <c:v>老年医学科</c:v>
                </c:pt>
                <c:pt idx="43">
                  <c:v>美容皮肤科</c:v>
                </c:pt>
                <c:pt idx="44">
                  <c:v>脑病一科</c:v>
                </c:pt>
                <c:pt idx="45">
                  <c:v>微创骨科</c:v>
                </c:pt>
                <c:pt idx="46">
                  <c:v>肿瘤内科</c:v>
                </c:pt>
                <c:pt idx="47">
                  <c:v>妇二科</c:v>
                </c:pt>
                <c:pt idx="48">
                  <c:v>脑病二科</c:v>
                </c:pt>
                <c:pt idx="49">
                  <c:v>骨科</c:v>
                </c:pt>
                <c:pt idx="50">
                  <c:v>心病一科</c:v>
                </c:pt>
                <c:pt idx="51">
                  <c:v>泌尿外科</c:v>
                </c:pt>
                <c:pt idx="52">
                  <c:v>心病三科</c:v>
                </c:pt>
                <c:pt idx="53">
                  <c:v>康复科</c:v>
                </c:pt>
                <c:pt idx="54">
                  <c:v>妇科</c:v>
                </c:pt>
                <c:pt idx="55">
                  <c:v>针灸科</c:v>
                </c:pt>
                <c:pt idx="56">
                  <c:v>重症医学科</c:v>
                </c:pt>
                <c:pt idx="57">
                  <c:v>心病四科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耳鼻喉科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99.45321350653656</c:v>
                </c:pt>
                <c:pt idx="2">
                  <c:v>96.92879407183962</c:v>
                </c:pt>
                <c:pt idx="3">
                  <c:v>93.22352126286961</c:v>
                </c:pt>
                <c:pt idx="4">
                  <c:v>91.66698393692185</c:v>
                </c:pt>
                <c:pt idx="5">
                  <c:v>91.60980923307885</c:v>
                </c:pt>
                <c:pt idx="6">
                  <c:v>88.83231350814992</c:v>
                </c:pt>
                <c:pt idx="7">
                  <c:v>87.32137957695709</c:v>
                </c:pt>
                <c:pt idx="8">
                  <c:v>84.14350694126881</c:v>
                </c:pt>
                <c:pt idx="9">
                  <c:v>82.5815839162239</c:v>
                </c:pt>
                <c:pt idx="10">
                  <c:v>81.58216404497564</c:v>
                </c:pt>
                <c:pt idx="11">
                  <c:v>81.48150884330872</c:v>
                </c:pt>
                <c:pt idx="12">
                  <c:v>81.06795614806168</c:v>
                </c:pt>
                <c:pt idx="13">
                  <c:v>79.84131205689361</c:v>
                </c:pt>
                <c:pt idx="14">
                  <c:v>79.36295321474468</c:v>
                </c:pt>
                <c:pt idx="15">
                  <c:v>77.48056952736034</c:v>
                </c:pt>
                <c:pt idx="16">
                  <c:v>74.24463257991233</c:v>
                </c:pt>
                <c:pt idx="17">
                  <c:v>72.69948891311796</c:v>
                </c:pt>
                <c:pt idx="18">
                  <c:v>70.28903349825863</c:v>
                </c:pt>
                <c:pt idx="19">
                  <c:v>70.05744057474809</c:v>
                </c:pt>
                <c:pt idx="20">
                  <c:v>69.9322202532527</c:v>
                </c:pt>
                <c:pt idx="21">
                  <c:v>68.80986556877299</c:v>
                </c:pt>
                <c:pt idx="22">
                  <c:v>68.37593883184182</c:v>
                </c:pt>
                <c:pt idx="23">
                  <c:v>68.28429576580942</c:v>
                </c:pt>
                <c:pt idx="24">
                  <c:v>66.77932369301372</c:v>
                </c:pt>
                <c:pt idx="25">
                  <c:v>65.38321777520962</c:v>
                </c:pt>
                <c:pt idx="26">
                  <c:v>64.7700284111546</c:v>
                </c:pt>
                <c:pt idx="27">
                  <c:v>64.2166643439564</c:v>
                </c:pt>
                <c:pt idx="28">
                  <c:v>63.34285202746654</c:v>
                </c:pt>
                <c:pt idx="29">
                  <c:v>57.88092684882962</c:v>
                </c:pt>
                <c:pt idx="30">
                  <c:v>57.84145531232489</c:v>
                </c:pt>
                <c:pt idx="31">
                  <c:v>54.692669121250084</c:v>
                </c:pt>
                <c:pt idx="32">
                  <c:v>52.82445858934104</c:v>
                </c:pt>
                <c:pt idx="33">
                  <c:v>52.00565244066962</c:v>
                </c:pt>
                <c:pt idx="34">
                  <c:v>47.559136039742306</c:v>
                </c:pt>
                <c:pt idx="35">
                  <c:v>47.29014881039273</c:v>
                </c:pt>
                <c:pt idx="36">
                  <c:v>43.04259867593764</c:v>
                </c:pt>
                <c:pt idx="37">
                  <c:v>42.2164637626721</c:v>
                </c:pt>
                <c:pt idx="38">
                  <c:v>39.24554230940235</c:v>
                </c:pt>
                <c:pt idx="39">
                  <c:v>38.753042580644696</c:v>
                </c:pt>
                <c:pt idx="40">
                  <c:v>38.43904284750389</c:v>
                </c:pt>
                <c:pt idx="41">
                  <c:v>37.888283697177236</c:v>
                </c:pt>
                <c:pt idx="42">
                  <c:v>35.740596847277615</c:v>
                </c:pt>
                <c:pt idx="43">
                  <c:v>31.716985694922265</c:v>
                </c:pt>
                <c:pt idx="44">
                  <c:v>29.601195393122914</c:v>
                </c:pt>
                <c:pt idx="45">
                  <c:v>28.18024193079079</c:v>
                </c:pt>
                <c:pt idx="46">
                  <c:v>26.23131283306542</c:v>
                </c:pt>
                <c:pt idx="47">
                  <c:v>21.085724849902505</c:v>
                </c:pt>
                <c:pt idx="48">
                  <c:v>18.905407006319614</c:v>
                </c:pt>
                <c:pt idx="49">
                  <c:v>16.891853643872032</c:v>
                </c:pt>
                <c:pt idx="50">
                  <c:v>16.6774589795736</c:v>
                </c:pt>
                <c:pt idx="51">
                  <c:v>16.215187602594515</c:v>
                </c:pt>
                <c:pt idx="52">
                  <c:v>15.750524488511983</c:v>
                </c:pt>
                <c:pt idx="53">
                  <c:v>10.906910989384157</c:v>
                </c:pt>
                <c:pt idx="54">
                  <c:v>9.574478313062581</c:v>
                </c:pt>
                <c:pt idx="55">
                  <c:v>8.949005286119267</c:v>
                </c:pt>
                <c:pt idx="56">
                  <c:v>4.993795154692441</c:v>
                </c:pt>
                <c:pt idx="57">
                  <c:v>2.517656379809877</c:v>
                </c:pt>
                <c:pt idx="58">
                  <c:v>1.95546501746226</c:v>
                </c:pt>
                <c:pt idx="59">
                  <c:v>1.9537299016020875</c:v>
                </c:pt>
                <c:pt idx="60">
                  <c:v>0.9356501942386118</c:v>
                </c:pt>
                <c:pt idx="61">
                  <c:v>0.3138730763646657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心病三科</c:v>
                </c:pt>
                <c:pt idx="2">
                  <c:v>东区重症医学科</c:v>
                </c:pt>
                <c:pt idx="3">
                  <c:v>肾病科</c:v>
                </c:pt>
                <c:pt idx="4">
                  <c:v>脑病一科</c:v>
                </c:pt>
                <c:pt idx="5">
                  <c:v>骨科</c:v>
                </c:pt>
                <c:pt idx="6">
                  <c:v>小儿推拿科</c:v>
                </c:pt>
                <c:pt idx="7">
                  <c:v>肛肠科</c:v>
                </c:pt>
                <c:pt idx="8">
                  <c:v>小儿骨科</c:v>
                </c:pt>
                <c:pt idx="9">
                  <c:v>康复科</c:v>
                </c:pt>
                <c:pt idx="10">
                  <c:v>神经内科</c:v>
                </c:pt>
                <c:pt idx="11">
                  <c:v>美容皮肤科</c:v>
                </c:pt>
                <c:pt idx="12">
                  <c:v>皮肤科</c:v>
                </c:pt>
                <c:pt idx="13">
                  <c:v>中医外治中心</c:v>
                </c:pt>
                <c:pt idx="14">
                  <c:v>脑病三科</c:v>
                </c:pt>
                <c:pt idx="15">
                  <c:v>妇科</c:v>
                </c:pt>
                <c:pt idx="16">
                  <c:v>肝胆外科</c:v>
                </c:pt>
                <c:pt idx="17">
                  <c:v>产科</c:v>
                </c:pt>
                <c:pt idx="18">
                  <c:v>妇科妇二科合并</c:v>
                </c:pt>
                <c:pt idx="19">
                  <c:v>耳鼻喉科</c:v>
                </c:pt>
                <c:pt idx="20">
                  <c:v>心血管内科</c:v>
                </c:pt>
                <c:pt idx="21">
                  <c:v>消化内科</c:v>
                </c:pt>
                <c:pt idx="22">
                  <c:v>身心医学科</c:v>
                </c:pt>
                <c:pt idx="23">
                  <c:v>妇二科</c:v>
                </c:pt>
                <c:pt idx="24">
                  <c:v>关节骨科</c:v>
                </c:pt>
                <c:pt idx="25">
                  <c:v>心病四科</c:v>
                </c:pt>
                <c:pt idx="26">
                  <c:v>微创骨科</c:v>
                </c:pt>
                <c:pt idx="27">
                  <c:v>脾胃病科</c:v>
                </c:pt>
                <c:pt idx="28">
                  <c:v>西区重症医学科</c:v>
                </c:pt>
                <c:pt idx="29">
                  <c:v>血液科</c:v>
                </c:pt>
                <c:pt idx="30">
                  <c:v>运动损伤骨科</c:v>
                </c:pt>
                <c:pt idx="31">
                  <c:v>眼科</c:v>
                </c:pt>
                <c:pt idx="32">
                  <c:v>针灸科</c:v>
                </c:pt>
                <c:pt idx="33">
                  <c:v>脑病二科</c:v>
                </c:pt>
                <c:pt idx="34">
                  <c:v>内分泌科</c:v>
                </c:pt>
                <c:pt idx="35">
                  <c:v>乳腺甲状腺外科</c:v>
                </c:pt>
                <c:pt idx="36">
                  <c:v>呼吸内科</c:v>
                </c:pt>
                <c:pt idx="37">
                  <c:v>老年医学科</c:v>
                </c:pt>
                <c:pt idx="38">
                  <c:v>显微骨科</c:v>
                </c:pt>
                <c:pt idx="39">
                  <c:v>重症医学科</c:v>
                </c:pt>
                <c:pt idx="40">
                  <c:v>胸外科</c:v>
                </c:pt>
                <c:pt idx="41">
                  <c:v>脾胃科消化科合并</c:v>
                </c:pt>
                <c:pt idx="42">
                  <c:v>中医经典科</c:v>
                </c:pt>
                <c:pt idx="43">
                  <c:v>东区肾病科</c:v>
                </c:pt>
                <c:pt idx="44">
                  <c:v>推拿科</c:v>
                </c:pt>
                <c:pt idx="45">
                  <c:v>泌尿外科</c:v>
                </c:pt>
                <c:pt idx="46">
                  <c:v>创伤骨科</c:v>
                </c:pt>
                <c:pt idx="47">
                  <c:v>心病二科</c:v>
                </c:pt>
                <c:pt idx="48">
                  <c:v>医院</c:v>
                </c:pt>
                <c:pt idx="49">
                  <c:v>周围血管科</c:v>
                </c:pt>
                <c:pt idx="50">
                  <c:v>普通外科</c:v>
                </c:pt>
                <c:pt idx="51">
                  <c:v>男科</c:v>
                </c:pt>
                <c:pt idx="52">
                  <c:v>口腔科</c:v>
                </c:pt>
                <c:pt idx="53">
                  <c:v>肝病科</c:v>
                </c:pt>
                <c:pt idx="54">
                  <c:v>肾脏内科</c:v>
                </c:pt>
                <c:pt idx="55">
                  <c:v>脊柱骨科</c:v>
                </c:pt>
                <c:pt idx="56">
                  <c:v>风湿病科</c:v>
                </c:pt>
                <c:pt idx="57">
                  <c:v>儿科</c:v>
                </c:pt>
                <c:pt idx="58">
                  <c:v>心病一科</c:v>
                </c:pt>
                <c:pt idx="59">
                  <c:v>治未病中心</c:v>
                </c:pt>
                <c:pt idx="60">
                  <c:v>神经外科</c:v>
                </c:pt>
                <c:pt idx="61">
                  <c:v>肿瘤内科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79.21133777098746</c:v>
                </c:pt>
                <c:pt idx="2">
                  <c:v>38.07456694646538</c:v>
                </c:pt>
                <c:pt idx="3">
                  <c:v>33.079197068630144</c:v>
                </c:pt>
                <c:pt idx="4">
                  <c:v>32.10931911350535</c:v>
                </c:pt>
                <c:pt idx="5">
                  <c:v>29.15736700870456</c:v>
                </c:pt>
                <c:pt idx="6">
                  <c:v>27.38081582824971</c:v>
                </c:pt>
                <c:pt idx="7">
                  <c:v>19.579552935676745</c:v>
                </c:pt>
                <c:pt idx="8">
                  <c:v>19.220469697567005</c:v>
                </c:pt>
                <c:pt idx="9">
                  <c:v>16.753061473008263</c:v>
                </c:pt>
                <c:pt idx="10">
                  <c:v>16.540727176221264</c:v>
                </c:pt>
                <c:pt idx="11">
                  <c:v>15.825670352962002</c:v>
                </c:pt>
                <c:pt idx="12">
                  <c:v>14.083695296296147</c:v>
                </c:pt>
                <c:pt idx="13">
                  <c:v>11.22857169732629</c:v>
                </c:pt>
                <c:pt idx="14">
                  <c:v>10.179294231277868</c:v>
                </c:pt>
                <c:pt idx="15">
                  <c:v>9.994119732292367</c:v>
                </c:pt>
                <c:pt idx="16">
                  <c:v>9.472593931194385</c:v>
                </c:pt>
                <c:pt idx="17">
                  <c:v>7.911175711095631</c:v>
                </c:pt>
                <c:pt idx="18">
                  <c:v>7.241704664995792</c:v>
                </c:pt>
                <c:pt idx="19">
                  <c:v>5.901801739111509</c:v>
                </c:pt>
                <c:pt idx="20">
                  <c:v>5.342341624790479</c:v>
                </c:pt>
                <c:pt idx="21">
                  <c:v>5.261680993428542</c:v>
                </c:pt>
                <c:pt idx="22">
                  <c:v>4.997022657503852</c:v>
                </c:pt>
                <c:pt idx="23">
                  <c:v>4.656076183115239</c:v>
                </c:pt>
                <c:pt idx="24">
                  <c:v>4.493647545499566</c:v>
                </c:pt>
                <c:pt idx="25">
                  <c:v>4.269006647821337</c:v>
                </c:pt>
                <c:pt idx="26">
                  <c:v>3.710158747258129</c:v>
                </c:pt>
                <c:pt idx="27">
                  <c:v>3.1636614986341236</c:v>
                </c:pt>
                <c:pt idx="28">
                  <c:v>3.0672272122522495</c:v>
                </c:pt>
                <c:pt idx="29">
                  <c:v>3.0331185249399195</c:v>
                </c:pt>
                <c:pt idx="30">
                  <c:v>3.01527848035565</c:v>
                </c:pt>
                <c:pt idx="31">
                  <c:v>2.960231053818674</c:v>
                </c:pt>
                <c:pt idx="32">
                  <c:v>2.8303999821889643</c:v>
                </c:pt>
                <c:pt idx="33">
                  <c:v>2.7751310309368153</c:v>
                </c:pt>
                <c:pt idx="34">
                  <c:v>2.657526677358091</c:v>
                </c:pt>
                <c:pt idx="35">
                  <c:v>2.521773848367206</c:v>
                </c:pt>
                <c:pt idx="36">
                  <c:v>2.5152425976087103</c:v>
                </c:pt>
                <c:pt idx="37">
                  <c:v>2.4131134859082333</c:v>
                </c:pt>
                <c:pt idx="38">
                  <c:v>2.320031282878619</c:v>
                </c:pt>
                <c:pt idx="39">
                  <c:v>2.2912911236190525</c:v>
                </c:pt>
                <c:pt idx="40">
                  <c:v>2.2845436981562397</c:v>
                </c:pt>
                <c:pt idx="41">
                  <c:v>2.2760581396490664</c:v>
                </c:pt>
                <c:pt idx="42">
                  <c:v>2.2293958580085116</c:v>
                </c:pt>
                <c:pt idx="43">
                  <c:v>2.2079760925107488</c:v>
                </c:pt>
                <c:pt idx="44">
                  <c:v>2.191666454278594</c:v>
                </c:pt>
                <c:pt idx="45">
                  <c:v>2.1556848511288074</c:v>
                </c:pt>
                <c:pt idx="46">
                  <c:v>2.1504907124727013</c:v>
                </c:pt>
                <c:pt idx="47">
                  <c:v>2.145668252915156</c:v>
                </c:pt>
                <c:pt idx="48">
                  <c:v>2.1056715239914254</c:v>
                </c:pt>
                <c:pt idx="49">
                  <c:v>2.0782830317907246</c:v>
                </c:pt>
                <c:pt idx="50">
                  <c:v>1.9908792262244672</c:v>
                </c:pt>
                <c:pt idx="51">
                  <c:v>1.9171423294156702</c:v>
                </c:pt>
                <c:pt idx="52">
                  <c:v>1.8769870081537825</c:v>
                </c:pt>
                <c:pt idx="53">
                  <c:v>1.8039630521662988</c:v>
                </c:pt>
                <c:pt idx="54">
                  <c:v>1.7991046200471978</c:v>
                </c:pt>
                <c:pt idx="55">
                  <c:v>1.7961272263036698</c:v>
                </c:pt>
                <c:pt idx="56">
                  <c:v>1.7394390203232855</c:v>
                </c:pt>
                <c:pt idx="57">
                  <c:v>1.6964521637759824</c:v>
                </c:pt>
                <c:pt idx="58">
                  <c:v>1.692528280966654</c:v>
                </c:pt>
                <c:pt idx="59">
                  <c:v>1.6896935954962662</c:v>
                </c:pt>
                <c:pt idx="60">
                  <c:v>1.6101266789713116</c:v>
                </c:pt>
                <c:pt idx="61">
                  <c:v>1.5617456473290066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医院</c:v>
                </c:pt>
                <c:pt idx="2">
                  <c:v>小儿骨科</c:v>
                </c:pt>
                <c:pt idx="3">
                  <c:v>针灸科</c:v>
                </c:pt>
                <c:pt idx="4">
                  <c:v>美容皮肤科</c:v>
                </c:pt>
                <c:pt idx="5">
                  <c:v>血液科</c:v>
                </c:pt>
                <c:pt idx="6">
                  <c:v>东区肾病科</c:v>
                </c:pt>
                <c:pt idx="7">
                  <c:v>耳鼻喉科</c:v>
                </c:pt>
                <c:pt idx="8">
                  <c:v>肝病科</c:v>
                </c:pt>
                <c:pt idx="9">
                  <c:v>脑病三科</c:v>
                </c:pt>
                <c:pt idx="10">
                  <c:v>老年医学科</c:v>
                </c:pt>
                <c:pt idx="11">
                  <c:v>眼科</c:v>
                </c:pt>
                <c:pt idx="12">
                  <c:v>关节骨科</c:v>
                </c:pt>
                <c:pt idx="13">
                  <c:v>肾病科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口腔科</c:v>
                </c:pt>
                <c:pt idx="19">
                  <c:v>微创骨科</c:v>
                </c:pt>
                <c:pt idx="20">
                  <c:v>肛肠科</c:v>
                </c:pt>
                <c:pt idx="21">
                  <c:v>心病三科</c:v>
                </c:pt>
                <c:pt idx="22">
                  <c:v>儿科</c:v>
                </c:pt>
                <c:pt idx="23">
                  <c:v>脑病一科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产科</c:v>
                </c:pt>
                <c:pt idx="27">
                  <c:v>乳腺甲状腺外科</c:v>
                </c:pt>
                <c:pt idx="28">
                  <c:v>妇科</c:v>
                </c:pt>
                <c:pt idx="29">
                  <c:v>推拿科</c:v>
                </c:pt>
                <c:pt idx="30">
                  <c:v>呼吸内科</c:v>
                </c:pt>
                <c:pt idx="31">
                  <c:v>心病二科</c:v>
                </c:pt>
                <c:pt idx="32">
                  <c:v>中医经典科</c:v>
                </c:pt>
                <c:pt idx="33">
                  <c:v>运动损伤骨科</c:v>
                </c:pt>
                <c:pt idx="34">
                  <c:v>周围血管科</c:v>
                </c:pt>
                <c:pt idx="35">
                  <c:v>综合内科</c:v>
                </c:pt>
                <c:pt idx="36">
                  <c:v>皮肤科</c:v>
                </c:pt>
                <c:pt idx="37">
                  <c:v>风湿病科</c:v>
                </c:pt>
                <c:pt idx="38">
                  <c:v>心病一科</c:v>
                </c:pt>
                <c:pt idx="39">
                  <c:v>身心医学科</c:v>
                </c:pt>
                <c:pt idx="40">
                  <c:v>重症医学科</c:v>
                </c:pt>
                <c:pt idx="41">
                  <c:v>神经外科</c:v>
                </c:pt>
                <c:pt idx="42">
                  <c:v>康复科</c:v>
                </c:pt>
                <c:pt idx="43">
                  <c:v>显微骨科</c:v>
                </c:pt>
                <c:pt idx="44">
                  <c:v>妇二科</c:v>
                </c:pt>
                <c:pt idx="45">
                  <c:v>泌尿外科</c:v>
                </c:pt>
                <c:pt idx="46">
                  <c:v>胸外科</c:v>
                </c:pt>
                <c:pt idx="47">
                  <c:v>脾胃病科</c:v>
                </c:pt>
                <c:pt idx="48">
                  <c:v>西区重症医学科</c:v>
                </c:pt>
                <c:pt idx="49">
                  <c:v>普通外科</c:v>
                </c:pt>
                <c:pt idx="50">
                  <c:v>脑病二科</c:v>
                </c:pt>
                <c:pt idx="51">
                  <c:v>中医外治中心</c:v>
                </c:pt>
                <c:pt idx="52">
                  <c:v>肝胆外科</c:v>
                </c:pt>
                <c:pt idx="53">
                  <c:v>脊柱骨科</c:v>
                </c:pt>
                <c:pt idx="54">
                  <c:v>脾胃科消化科合并</c:v>
                </c:pt>
                <c:pt idx="55">
                  <c:v>男科</c:v>
                </c:pt>
                <c:pt idx="56">
                  <c:v>小儿推拿科</c:v>
                </c:pt>
                <c:pt idx="57">
                  <c:v>肾脏内科</c:v>
                </c:pt>
                <c:pt idx="58">
                  <c:v>治未病中心</c:v>
                </c:pt>
                <c:pt idx="59">
                  <c:v>消化内科</c:v>
                </c:pt>
                <c:pt idx="60">
                  <c:v>内分泌科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97.94426090496151</c:v>
                </c:pt>
                <c:pt idx="2">
                  <c:v>95.88096870383356</c:v>
                </c:pt>
                <c:pt idx="3">
                  <c:v>92.80127007870053</c:v>
                </c:pt>
                <c:pt idx="4">
                  <c:v>91.40157814119854</c:v>
                </c:pt>
                <c:pt idx="5">
                  <c:v>89.24090376300327</c:v>
                </c:pt>
                <c:pt idx="6">
                  <c:v>88.71048153317795</c:v>
                </c:pt>
                <c:pt idx="7">
                  <c:v>88.52222874318969</c:v>
                </c:pt>
                <c:pt idx="8">
                  <c:v>88.24370209422129</c:v>
                </c:pt>
                <c:pt idx="9">
                  <c:v>88.17482911621833</c:v>
                </c:pt>
                <c:pt idx="10">
                  <c:v>88.15800083275128</c:v>
                </c:pt>
                <c:pt idx="11">
                  <c:v>87.01741413916977</c:v>
                </c:pt>
                <c:pt idx="12">
                  <c:v>86.83347461906875</c:v>
                </c:pt>
                <c:pt idx="13">
                  <c:v>86.25023104734588</c:v>
                </c:pt>
                <c:pt idx="14">
                  <c:v>84.37337293154492</c:v>
                </c:pt>
                <c:pt idx="15">
                  <c:v>78.93172014739126</c:v>
                </c:pt>
                <c:pt idx="16">
                  <c:v>74.68001229649852</c:v>
                </c:pt>
                <c:pt idx="17">
                  <c:v>73.23065898633169</c:v>
                </c:pt>
                <c:pt idx="18">
                  <c:v>72.36448522455218</c:v>
                </c:pt>
                <c:pt idx="19">
                  <c:v>72.34501494676337</c:v>
                </c:pt>
                <c:pt idx="20">
                  <c:v>72.29604386808035</c:v>
                </c:pt>
                <c:pt idx="21">
                  <c:v>71.79627731764265</c:v>
                </c:pt>
                <c:pt idx="22">
                  <c:v>71.71054402438676</c:v>
                </c:pt>
                <c:pt idx="23">
                  <c:v>71.53004493748817</c:v>
                </c:pt>
                <c:pt idx="24">
                  <c:v>70.02513680362325</c:v>
                </c:pt>
                <c:pt idx="25">
                  <c:v>69.53976842500096</c:v>
                </c:pt>
                <c:pt idx="26">
                  <c:v>68.80716769536534</c:v>
                </c:pt>
                <c:pt idx="27">
                  <c:v>66.76468807375147</c:v>
                </c:pt>
                <c:pt idx="28">
                  <c:v>66.45392077060067</c:v>
                </c:pt>
                <c:pt idx="29">
                  <c:v>58.76181665215171</c:v>
                </c:pt>
                <c:pt idx="30">
                  <c:v>51.41813012046112</c:v>
                </c:pt>
                <c:pt idx="31">
                  <c:v>51.323050093669615</c:v>
                </c:pt>
                <c:pt idx="32">
                  <c:v>43.98110575326029</c:v>
                </c:pt>
                <c:pt idx="33">
                  <c:v>42.006212321843215</c:v>
                </c:pt>
                <c:pt idx="34">
                  <c:v>39.70242289649864</c:v>
                </c:pt>
                <c:pt idx="35">
                  <c:v>39.60569495163997</c:v>
                </c:pt>
                <c:pt idx="36">
                  <c:v>37.99189452594021</c:v>
                </c:pt>
                <c:pt idx="37">
                  <c:v>37.90608218257405</c:v>
                </c:pt>
                <c:pt idx="38">
                  <c:v>37.285596449739984</c:v>
                </c:pt>
                <c:pt idx="39">
                  <c:v>35.6514939799492</c:v>
                </c:pt>
                <c:pt idx="40">
                  <c:v>34.10284810577595</c:v>
                </c:pt>
                <c:pt idx="41">
                  <c:v>32.62821858748048</c:v>
                </c:pt>
                <c:pt idx="42">
                  <c:v>31.48751015195787</c:v>
                </c:pt>
                <c:pt idx="43">
                  <c:v>31.269497497887688</c:v>
                </c:pt>
                <c:pt idx="44">
                  <c:v>31.206972618455328</c:v>
                </c:pt>
                <c:pt idx="45">
                  <c:v>30.92497915084197</c:v>
                </c:pt>
                <c:pt idx="46">
                  <c:v>29.71956369799511</c:v>
                </c:pt>
                <c:pt idx="47">
                  <c:v>29.71927651474862</c:v>
                </c:pt>
                <c:pt idx="48">
                  <c:v>28.548454735938137</c:v>
                </c:pt>
                <c:pt idx="49">
                  <c:v>26.779330869679292</c:v>
                </c:pt>
                <c:pt idx="50">
                  <c:v>23.228442435001558</c:v>
                </c:pt>
                <c:pt idx="51">
                  <c:v>22.611565796821978</c:v>
                </c:pt>
                <c:pt idx="52">
                  <c:v>22.272270222403044</c:v>
                </c:pt>
                <c:pt idx="53">
                  <c:v>19.583147668850707</c:v>
                </c:pt>
                <c:pt idx="54">
                  <c:v>17.666160478713955</c:v>
                </c:pt>
                <c:pt idx="55">
                  <c:v>17.198951204215355</c:v>
                </c:pt>
                <c:pt idx="56">
                  <c:v>15.786172805716149</c:v>
                </c:pt>
                <c:pt idx="57">
                  <c:v>12.93783526344758</c:v>
                </c:pt>
                <c:pt idx="58">
                  <c:v>8.423563790840122</c:v>
                </c:pt>
                <c:pt idx="59">
                  <c:v>6.1860494596521844</c:v>
                </c:pt>
                <c:pt idx="60">
                  <c:v>0.3100256293886985</c:v>
                </c:pt>
                <c:pt idx="61">
                  <c:v>0.06119325288091536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男科</c:v>
                </c:pt>
                <c:pt idx="2">
                  <c:v>泌尿外科</c:v>
                </c:pt>
                <c:pt idx="3">
                  <c:v>心病四科</c:v>
                </c:pt>
                <c:pt idx="4">
                  <c:v>针灸科</c:v>
                </c:pt>
                <c:pt idx="5">
                  <c:v>身心医学科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口腔科</c:v>
                </c:pt>
                <c:pt idx="9">
                  <c:v>内分泌科</c:v>
                </c:pt>
                <c:pt idx="10">
                  <c:v>康复科</c:v>
                </c:pt>
                <c:pt idx="11">
                  <c:v>显微骨科</c:v>
                </c:pt>
                <c:pt idx="12">
                  <c:v>心血管内科</c:v>
                </c:pt>
                <c:pt idx="13">
                  <c:v>脑病二科</c:v>
                </c:pt>
                <c:pt idx="14">
                  <c:v>肿瘤内科</c:v>
                </c:pt>
                <c:pt idx="15">
                  <c:v>胸外科</c:v>
                </c:pt>
                <c:pt idx="16">
                  <c:v>微创骨科</c:v>
                </c:pt>
                <c:pt idx="17">
                  <c:v>脑病三科</c:v>
                </c:pt>
                <c:pt idx="18">
                  <c:v>老年医学科</c:v>
                </c:pt>
                <c:pt idx="19">
                  <c:v>儿科</c:v>
                </c:pt>
                <c:pt idx="20">
                  <c:v>肝病科</c:v>
                </c:pt>
                <c:pt idx="21">
                  <c:v>产科</c:v>
                </c:pt>
                <c:pt idx="22">
                  <c:v>周围血管科</c:v>
                </c:pt>
                <c:pt idx="23">
                  <c:v>皮肤科</c:v>
                </c:pt>
                <c:pt idx="24">
                  <c:v>脾胃科消化科合并</c:v>
                </c:pt>
                <c:pt idx="25">
                  <c:v>妇二科</c:v>
                </c:pt>
                <c:pt idx="26">
                  <c:v>耳鼻喉科</c:v>
                </c:pt>
                <c:pt idx="27">
                  <c:v>脑病一科</c:v>
                </c:pt>
                <c:pt idx="28">
                  <c:v>综合内科</c:v>
                </c:pt>
                <c:pt idx="29">
                  <c:v>美容皮肤科</c:v>
                </c:pt>
                <c:pt idx="30">
                  <c:v>小儿推拿科</c:v>
                </c:pt>
                <c:pt idx="31">
                  <c:v>治未病中心</c:v>
                </c:pt>
                <c:pt idx="32">
                  <c:v>妇科</c:v>
                </c:pt>
                <c:pt idx="33">
                  <c:v>妇科妇二科合并</c:v>
                </c:pt>
                <c:pt idx="34">
                  <c:v>心病二科</c:v>
                </c:pt>
                <c:pt idx="35">
                  <c:v>中医经典科</c:v>
                </c:pt>
                <c:pt idx="36">
                  <c:v>血液科</c:v>
                </c:pt>
                <c:pt idx="37">
                  <c:v>推拿科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创伤骨科</c:v>
                </c:pt>
                <c:pt idx="41">
                  <c:v>运动损伤骨科</c:v>
                </c:pt>
                <c:pt idx="42">
                  <c:v>消化内科</c:v>
                </c:pt>
                <c:pt idx="43">
                  <c:v>肛肠科</c:v>
                </c:pt>
                <c:pt idx="44">
                  <c:v>西区重症医学科</c:v>
                </c:pt>
                <c:pt idx="45">
                  <c:v>骨科</c:v>
                </c:pt>
                <c:pt idx="46">
                  <c:v>中医外治中心</c:v>
                </c:pt>
                <c:pt idx="47">
                  <c:v>心病一科</c:v>
                </c:pt>
                <c:pt idx="48">
                  <c:v>肝胆外科</c:v>
                </c:pt>
                <c:pt idx="49">
                  <c:v>心病三科</c:v>
                </c:pt>
                <c:pt idx="50">
                  <c:v>东区重症医学科</c:v>
                </c:pt>
                <c:pt idx="51">
                  <c:v>小儿骨科</c:v>
                </c:pt>
                <c:pt idx="52">
                  <c:v>眼科</c:v>
                </c:pt>
                <c:pt idx="53">
                  <c:v>普通外科</c:v>
                </c:pt>
                <c:pt idx="54">
                  <c:v>肾脏内科</c:v>
                </c:pt>
                <c:pt idx="55">
                  <c:v>呼吸内科</c:v>
                </c:pt>
                <c:pt idx="56">
                  <c:v>神经内科</c:v>
                </c:pt>
                <c:pt idx="57">
                  <c:v>风湿病科</c:v>
                </c:pt>
                <c:pt idx="58">
                  <c:v>东区肾病科</c:v>
                </c:pt>
                <c:pt idx="59">
                  <c:v>乳腺甲状腺外科</c:v>
                </c:pt>
                <c:pt idx="60">
                  <c:v>医院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98.96113267894974</c:v>
                </c:pt>
                <c:pt idx="2">
                  <c:v>98.5090926151642</c:v>
                </c:pt>
                <c:pt idx="3">
                  <c:v>97.31046392053406</c:v>
                </c:pt>
                <c:pt idx="4">
                  <c:v>96.65170306726839</c:v>
                </c:pt>
                <c:pt idx="5">
                  <c:v>95.52897549101795</c:v>
                </c:pt>
                <c:pt idx="6">
                  <c:v>93.7180358102044</c:v>
                </c:pt>
                <c:pt idx="7">
                  <c:v>93.01328846965757</c:v>
                </c:pt>
                <c:pt idx="8">
                  <c:v>92.12419104578261</c:v>
                </c:pt>
                <c:pt idx="9">
                  <c:v>91.76785584672545</c:v>
                </c:pt>
                <c:pt idx="10">
                  <c:v>91.47594552998811</c:v>
                </c:pt>
                <c:pt idx="11">
                  <c:v>91.24169772701313</c:v>
                </c:pt>
                <c:pt idx="12">
                  <c:v>86.38646130880547</c:v>
                </c:pt>
                <c:pt idx="13">
                  <c:v>84.04398887773378</c:v>
                </c:pt>
                <c:pt idx="14">
                  <c:v>82.92705981003478</c:v>
                </c:pt>
                <c:pt idx="15">
                  <c:v>80.98693355970929</c:v>
                </c:pt>
                <c:pt idx="16">
                  <c:v>79.91686963757301</c:v>
                </c:pt>
                <c:pt idx="17">
                  <c:v>79.4251326333313</c:v>
                </c:pt>
                <c:pt idx="18">
                  <c:v>73.9809723791727</c:v>
                </c:pt>
                <c:pt idx="19">
                  <c:v>69.31595140434065</c:v>
                </c:pt>
                <c:pt idx="20">
                  <c:v>68.97768771079693</c:v>
                </c:pt>
                <c:pt idx="21">
                  <c:v>67.3114455741548</c:v>
                </c:pt>
                <c:pt idx="22">
                  <c:v>62.921823987576765</c:v>
                </c:pt>
                <c:pt idx="23">
                  <c:v>61.165187384145995</c:v>
                </c:pt>
                <c:pt idx="24">
                  <c:v>57.24651188918784</c:v>
                </c:pt>
                <c:pt idx="25">
                  <c:v>56.024557879948794</c:v>
                </c:pt>
                <c:pt idx="26">
                  <c:v>55.167245328754525</c:v>
                </c:pt>
                <c:pt idx="27">
                  <c:v>52.45575112744794</c:v>
                </c:pt>
                <c:pt idx="28">
                  <c:v>51.54914091295858</c:v>
                </c:pt>
                <c:pt idx="29">
                  <c:v>49.36138602784659</c:v>
                </c:pt>
                <c:pt idx="30">
                  <c:v>46.526880078010514</c:v>
                </c:pt>
                <c:pt idx="31">
                  <c:v>44.95546824691921</c:v>
                </c:pt>
                <c:pt idx="32">
                  <c:v>44.8772623218796</c:v>
                </c:pt>
                <c:pt idx="33">
                  <c:v>43.25243408412797</c:v>
                </c:pt>
                <c:pt idx="34">
                  <c:v>40.71660398685792</c:v>
                </c:pt>
                <c:pt idx="35">
                  <c:v>39.699260976389986</c:v>
                </c:pt>
                <c:pt idx="36">
                  <c:v>38.46540295398101</c:v>
                </c:pt>
                <c:pt idx="37">
                  <c:v>35.85949952578182</c:v>
                </c:pt>
                <c:pt idx="38">
                  <c:v>34.323524332919376</c:v>
                </c:pt>
                <c:pt idx="39">
                  <c:v>34.29619418332451</c:v>
                </c:pt>
                <c:pt idx="40">
                  <c:v>33.488106554686865</c:v>
                </c:pt>
                <c:pt idx="41">
                  <c:v>32.66136535385454</c:v>
                </c:pt>
                <c:pt idx="42">
                  <c:v>28.54472501995416</c:v>
                </c:pt>
                <c:pt idx="43">
                  <c:v>27.882345835557068</c:v>
                </c:pt>
                <c:pt idx="44">
                  <c:v>27.866247008017076</c:v>
                </c:pt>
                <c:pt idx="45">
                  <c:v>27.537868861538435</c:v>
                </c:pt>
                <c:pt idx="46">
                  <c:v>26.058569662812747</c:v>
                </c:pt>
                <c:pt idx="47">
                  <c:v>25.811687933505006</c:v>
                </c:pt>
                <c:pt idx="48">
                  <c:v>25.809677030851788</c:v>
                </c:pt>
                <c:pt idx="49">
                  <c:v>24.493582864481958</c:v>
                </c:pt>
                <c:pt idx="50">
                  <c:v>24.327644834118658</c:v>
                </c:pt>
                <c:pt idx="51">
                  <c:v>24.094818917486858</c:v>
                </c:pt>
                <c:pt idx="52">
                  <c:v>23.9872817644518</c:v>
                </c:pt>
                <c:pt idx="53">
                  <c:v>20.170078084696556</c:v>
                </c:pt>
                <c:pt idx="54">
                  <c:v>13.960514767332851</c:v>
                </c:pt>
                <c:pt idx="55">
                  <c:v>11.03156449543261</c:v>
                </c:pt>
                <c:pt idx="56">
                  <c:v>10.273701931255069</c:v>
                </c:pt>
                <c:pt idx="57">
                  <c:v>7.380103979972743</c:v>
                </c:pt>
                <c:pt idx="58">
                  <c:v>4.627821071755416</c:v>
                </c:pt>
                <c:pt idx="59">
                  <c:v>1.1069281239198108</c:v>
                </c:pt>
                <c:pt idx="60">
                  <c:v>0.5338681849886038</c:v>
                </c:pt>
                <c:pt idx="61">
                  <c:v>0.39463519148030685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东区肾病科</c:v>
                </c:pt>
                <c:pt idx="2">
                  <c:v>综合内科</c:v>
                </c:pt>
                <c:pt idx="3">
                  <c:v>脊柱骨科</c:v>
                </c:pt>
                <c:pt idx="4">
                  <c:v>推拿科</c:v>
                </c:pt>
                <c:pt idx="5">
                  <c:v>身心医学科</c:v>
                </c:pt>
                <c:pt idx="6">
                  <c:v>中医经典科</c:v>
                </c:pt>
                <c:pt idx="7">
                  <c:v>小儿推拿科</c:v>
                </c:pt>
                <c:pt idx="8">
                  <c:v>儿科</c:v>
                </c:pt>
                <c:pt idx="9">
                  <c:v>心病二科</c:v>
                </c:pt>
                <c:pt idx="10">
                  <c:v>神经外科</c:v>
                </c:pt>
                <c:pt idx="11">
                  <c:v>针灸科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肝胆外科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肿瘤内科</c:v>
                </c:pt>
                <c:pt idx="18">
                  <c:v>产科</c:v>
                </c:pt>
                <c:pt idx="19">
                  <c:v>脾胃科消化科合并</c:v>
                </c:pt>
                <c:pt idx="20">
                  <c:v>内分泌科</c:v>
                </c:pt>
                <c:pt idx="21">
                  <c:v>老年医学科</c:v>
                </c:pt>
                <c:pt idx="22">
                  <c:v>心病三科</c:v>
                </c:pt>
                <c:pt idx="23">
                  <c:v>肛肠科</c:v>
                </c:pt>
                <c:pt idx="24">
                  <c:v>康复科</c:v>
                </c:pt>
                <c:pt idx="25">
                  <c:v>心血管内科</c:v>
                </c:pt>
                <c:pt idx="26">
                  <c:v>美容皮肤科</c:v>
                </c:pt>
                <c:pt idx="27">
                  <c:v>皮肤科</c:v>
                </c:pt>
                <c:pt idx="28">
                  <c:v>风湿病科</c:v>
                </c:pt>
                <c:pt idx="29">
                  <c:v>微创骨科</c:v>
                </c:pt>
                <c:pt idx="30">
                  <c:v>胸外科</c:v>
                </c:pt>
                <c:pt idx="31">
                  <c:v>创伤骨科</c:v>
                </c:pt>
                <c:pt idx="32">
                  <c:v>关节骨科</c:v>
                </c:pt>
                <c:pt idx="33">
                  <c:v>肝病科</c:v>
                </c:pt>
                <c:pt idx="34">
                  <c:v>耳鼻喉科</c:v>
                </c:pt>
                <c:pt idx="35">
                  <c:v>乳腺甲状腺外科</c:v>
                </c:pt>
                <c:pt idx="36">
                  <c:v>神经内科</c:v>
                </c:pt>
                <c:pt idx="37">
                  <c:v>医院</c:v>
                </c:pt>
                <c:pt idx="38">
                  <c:v>东区重症医学科</c:v>
                </c:pt>
                <c:pt idx="39">
                  <c:v>泌尿外科</c:v>
                </c:pt>
                <c:pt idx="40">
                  <c:v>脑病三科</c:v>
                </c:pt>
                <c:pt idx="41">
                  <c:v>普通外科</c:v>
                </c:pt>
                <c:pt idx="42">
                  <c:v>妇科</c:v>
                </c:pt>
                <c:pt idx="43">
                  <c:v>血液科</c:v>
                </c:pt>
                <c:pt idx="44">
                  <c:v>男科</c:v>
                </c:pt>
                <c:pt idx="45">
                  <c:v>运动损伤骨科</c:v>
                </c:pt>
                <c:pt idx="46">
                  <c:v>小儿骨科</c:v>
                </c:pt>
                <c:pt idx="47">
                  <c:v>肾脏内科</c:v>
                </c:pt>
                <c:pt idx="48">
                  <c:v>显微骨科</c:v>
                </c:pt>
                <c:pt idx="49">
                  <c:v>呼吸内科</c:v>
                </c:pt>
                <c:pt idx="50">
                  <c:v>肾病科</c:v>
                </c:pt>
                <c:pt idx="51">
                  <c:v>骨科</c:v>
                </c:pt>
                <c:pt idx="52">
                  <c:v>心病四科</c:v>
                </c:pt>
                <c:pt idx="53">
                  <c:v>脑病一科</c:v>
                </c:pt>
                <c:pt idx="54">
                  <c:v>脑病二科</c:v>
                </c:pt>
                <c:pt idx="55">
                  <c:v>消化内科</c:v>
                </c:pt>
                <c:pt idx="56">
                  <c:v>妇二科</c:v>
                </c:pt>
                <c:pt idx="57">
                  <c:v>妇科妇二科合并</c:v>
                </c:pt>
                <c:pt idx="58">
                  <c:v>脾胃病科</c:v>
                </c:pt>
                <c:pt idx="59">
                  <c:v>治未病中心</c:v>
                </c:pt>
                <c:pt idx="60">
                  <c:v>周围血管科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97.43903900955713</c:v>
                </c:pt>
                <c:pt idx="2">
                  <c:v>97.36487279952361</c:v>
                </c:pt>
                <c:pt idx="3">
                  <c:v>95.64125145810743</c:v>
                </c:pt>
                <c:pt idx="4">
                  <c:v>93.77231046816695</c:v>
                </c:pt>
                <c:pt idx="5">
                  <c:v>92.8635815347887</c:v>
                </c:pt>
                <c:pt idx="6">
                  <c:v>91.29940927532337</c:v>
                </c:pt>
                <c:pt idx="7">
                  <c:v>89.76630061384004</c:v>
                </c:pt>
                <c:pt idx="8">
                  <c:v>87.97697114531681</c:v>
                </c:pt>
                <c:pt idx="9">
                  <c:v>86.02912469963505</c:v>
                </c:pt>
                <c:pt idx="10">
                  <c:v>84.77144060698872</c:v>
                </c:pt>
                <c:pt idx="11">
                  <c:v>83.81108184865852</c:v>
                </c:pt>
                <c:pt idx="12">
                  <c:v>83.62536169288883</c:v>
                </c:pt>
                <c:pt idx="13">
                  <c:v>82.26524633579298</c:v>
                </c:pt>
                <c:pt idx="14">
                  <c:v>80.99074947994734</c:v>
                </c:pt>
                <c:pt idx="15">
                  <c:v>79.6977631327028</c:v>
                </c:pt>
                <c:pt idx="16">
                  <c:v>76.69593156332631</c:v>
                </c:pt>
                <c:pt idx="17">
                  <c:v>76.08299744459516</c:v>
                </c:pt>
                <c:pt idx="18">
                  <c:v>75.52268474271646</c:v>
                </c:pt>
                <c:pt idx="19">
                  <c:v>73.96480377551484</c:v>
                </c:pt>
                <c:pt idx="20">
                  <c:v>72.85207500822531</c:v>
                </c:pt>
                <c:pt idx="21">
                  <c:v>72.22599706181039</c:v>
                </c:pt>
                <c:pt idx="22">
                  <c:v>70.82188398789384</c:v>
                </c:pt>
                <c:pt idx="23">
                  <c:v>69.05388781457101</c:v>
                </c:pt>
                <c:pt idx="24">
                  <c:v>68.20912867858387</c:v>
                </c:pt>
                <c:pt idx="25">
                  <c:v>63.70600785604234</c:v>
                </c:pt>
                <c:pt idx="26">
                  <c:v>63.34126244200714</c:v>
                </c:pt>
                <c:pt idx="27">
                  <c:v>62.05606454441242</c:v>
                </c:pt>
                <c:pt idx="28">
                  <c:v>60.700449197924584</c:v>
                </c:pt>
                <c:pt idx="29">
                  <c:v>58.9729399150217</c:v>
                </c:pt>
                <c:pt idx="30">
                  <c:v>55.24870478163947</c:v>
                </c:pt>
                <c:pt idx="31">
                  <c:v>55.1140079604278</c:v>
                </c:pt>
                <c:pt idx="32">
                  <c:v>52.07870306886269</c:v>
                </c:pt>
                <c:pt idx="33">
                  <c:v>51.427550134662056</c:v>
                </c:pt>
                <c:pt idx="34">
                  <c:v>50.05771183559906</c:v>
                </c:pt>
                <c:pt idx="35">
                  <c:v>49.13983696362075</c:v>
                </c:pt>
                <c:pt idx="36">
                  <c:v>48.71006010271088</c:v>
                </c:pt>
                <c:pt idx="37">
                  <c:v>44.35512886828136</c:v>
                </c:pt>
                <c:pt idx="38">
                  <c:v>44.2512516190093</c:v>
                </c:pt>
                <c:pt idx="39">
                  <c:v>44.08224253445996</c:v>
                </c:pt>
                <c:pt idx="40">
                  <c:v>43.89027709480329</c:v>
                </c:pt>
                <c:pt idx="41">
                  <c:v>40.1298903764921</c:v>
                </c:pt>
                <c:pt idx="42">
                  <c:v>34.69515194705562</c:v>
                </c:pt>
                <c:pt idx="43">
                  <c:v>32.81010262082229</c:v>
                </c:pt>
                <c:pt idx="44">
                  <c:v>32.40785016178083</c:v>
                </c:pt>
                <c:pt idx="45">
                  <c:v>30.835166432013093</c:v>
                </c:pt>
                <c:pt idx="46">
                  <c:v>29.568912446175478</c:v>
                </c:pt>
                <c:pt idx="47">
                  <c:v>28.392724817906203</c:v>
                </c:pt>
                <c:pt idx="48">
                  <c:v>19.67409130693607</c:v>
                </c:pt>
                <c:pt idx="49">
                  <c:v>18.089659726493107</c:v>
                </c:pt>
                <c:pt idx="50">
                  <c:v>16.960780662660117</c:v>
                </c:pt>
                <c:pt idx="51">
                  <c:v>15.337741130863101</c:v>
                </c:pt>
                <c:pt idx="52">
                  <c:v>14.786601892721025</c:v>
                </c:pt>
                <c:pt idx="53">
                  <c:v>13.807790288988777</c:v>
                </c:pt>
                <c:pt idx="54">
                  <c:v>9.802006284036874</c:v>
                </c:pt>
                <c:pt idx="55">
                  <c:v>7.507557246720015</c:v>
                </c:pt>
                <c:pt idx="56">
                  <c:v>6.753582827149472</c:v>
                </c:pt>
                <c:pt idx="57">
                  <c:v>5.154725221290084</c:v>
                </c:pt>
                <c:pt idx="58">
                  <c:v>4.554141362898094</c:v>
                </c:pt>
                <c:pt idx="59">
                  <c:v>2.864418559649477</c:v>
                </c:pt>
                <c:pt idx="60">
                  <c:v>2.5931005766889794</c:v>
                </c:pt>
                <c:pt idx="61">
                  <c:v>0.19912720109726642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中医外治中心</c:v>
                </c:pt>
                <c:pt idx="2">
                  <c:v>心血管内科</c:v>
                </c:pt>
                <c:pt idx="3">
                  <c:v>心病四科</c:v>
                </c:pt>
                <c:pt idx="4">
                  <c:v>针灸科</c:v>
                </c:pt>
                <c:pt idx="5">
                  <c:v>显微骨科</c:v>
                </c:pt>
                <c:pt idx="6">
                  <c:v>肾病科</c:v>
                </c:pt>
                <c:pt idx="7">
                  <c:v>西区重症医学科</c:v>
                </c:pt>
                <c:pt idx="8">
                  <c:v>乳腺甲状腺外科</c:v>
                </c:pt>
                <c:pt idx="9">
                  <c:v>产科</c:v>
                </c:pt>
                <c:pt idx="10">
                  <c:v>肾脏内科</c:v>
                </c:pt>
                <c:pt idx="11">
                  <c:v>创伤骨科</c:v>
                </c:pt>
                <c:pt idx="12">
                  <c:v>普通外科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东区肾病科</c:v>
                </c:pt>
                <c:pt idx="16">
                  <c:v>肝病科</c:v>
                </c:pt>
                <c:pt idx="17">
                  <c:v>推拿科</c:v>
                </c:pt>
                <c:pt idx="18">
                  <c:v>妇科</c:v>
                </c:pt>
                <c:pt idx="19">
                  <c:v>耳鼻喉科</c:v>
                </c:pt>
                <c:pt idx="20">
                  <c:v>小儿骨科</c:v>
                </c:pt>
                <c:pt idx="21">
                  <c:v>口腔科</c:v>
                </c:pt>
                <c:pt idx="22">
                  <c:v>脑病二科</c:v>
                </c:pt>
                <c:pt idx="23">
                  <c:v>周围血管科</c:v>
                </c:pt>
                <c:pt idx="24">
                  <c:v>泌尿外科</c:v>
                </c:pt>
                <c:pt idx="25">
                  <c:v>康复科</c:v>
                </c:pt>
                <c:pt idx="26">
                  <c:v>神经内科</c:v>
                </c:pt>
                <c:pt idx="27">
                  <c:v>神经外科</c:v>
                </c:pt>
                <c:pt idx="28">
                  <c:v>肝胆外科</c:v>
                </c:pt>
                <c:pt idx="29">
                  <c:v>心病三科</c:v>
                </c:pt>
                <c:pt idx="30">
                  <c:v>心病二科</c:v>
                </c:pt>
                <c:pt idx="31">
                  <c:v>老年医学科</c:v>
                </c:pt>
                <c:pt idx="32">
                  <c:v>血液科</c:v>
                </c:pt>
                <c:pt idx="33">
                  <c:v>治未病中心</c:v>
                </c:pt>
                <c:pt idx="34">
                  <c:v>肛肠科</c:v>
                </c:pt>
                <c:pt idx="35">
                  <c:v>小儿推拿科</c:v>
                </c:pt>
                <c:pt idx="36">
                  <c:v>脾胃病科</c:v>
                </c:pt>
                <c:pt idx="37">
                  <c:v>东区重症医学科</c:v>
                </c:pt>
                <c:pt idx="38">
                  <c:v>风湿病科</c:v>
                </c:pt>
                <c:pt idx="39">
                  <c:v>胸外科</c:v>
                </c:pt>
                <c:pt idx="40">
                  <c:v>关节骨科</c:v>
                </c:pt>
                <c:pt idx="41">
                  <c:v>消化内科</c:v>
                </c:pt>
                <c:pt idx="42">
                  <c:v>眼科</c:v>
                </c:pt>
                <c:pt idx="43">
                  <c:v>重症医学科</c:v>
                </c:pt>
                <c:pt idx="44">
                  <c:v>心病一科</c:v>
                </c:pt>
                <c:pt idx="45">
                  <c:v>美容皮肤科</c:v>
                </c:pt>
                <c:pt idx="46">
                  <c:v>脑病一科</c:v>
                </c:pt>
                <c:pt idx="47">
                  <c:v>脑病三科</c:v>
                </c:pt>
                <c:pt idx="48">
                  <c:v>综合内科</c:v>
                </c:pt>
                <c:pt idx="49">
                  <c:v>身心医学科</c:v>
                </c:pt>
                <c:pt idx="50">
                  <c:v>儿科</c:v>
                </c:pt>
                <c:pt idx="51">
                  <c:v>内分泌科</c:v>
                </c:pt>
                <c:pt idx="52">
                  <c:v>妇科妇二科合并</c:v>
                </c:pt>
                <c:pt idx="53">
                  <c:v>运动损伤骨科</c:v>
                </c:pt>
                <c:pt idx="54">
                  <c:v>肿瘤内科</c:v>
                </c:pt>
                <c:pt idx="55">
                  <c:v>脾胃科消化科合并</c:v>
                </c:pt>
                <c:pt idx="56">
                  <c:v>中医经典科</c:v>
                </c:pt>
                <c:pt idx="57">
                  <c:v>骨科</c:v>
                </c:pt>
                <c:pt idx="58">
                  <c:v>男科</c:v>
                </c:pt>
                <c:pt idx="59">
                  <c:v>微创骨科</c:v>
                </c:pt>
                <c:pt idx="60">
                  <c:v>妇二科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36.086116871295964</c:v>
                </c:pt>
                <c:pt idx="2">
                  <c:v>12.226831493564683</c:v>
                </c:pt>
                <c:pt idx="3">
                  <c:v>10.182852750820064</c:v>
                </c:pt>
                <c:pt idx="4">
                  <c:v>8.737945298681495</c:v>
                </c:pt>
                <c:pt idx="5">
                  <c:v>8.037902080609115</c:v>
                </c:pt>
                <c:pt idx="6">
                  <c:v>7.390123015883296</c:v>
                </c:pt>
                <c:pt idx="7">
                  <c:v>6.858336217634086</c:v>
                </c:pt>
                <c:pt idx="8">
                  <c:v>5.447452658100717</c:v>
                </c:pt>
                <c:pt idx="9">
                  <c:v>3.290801054020231</c:v>
                </c:pt>
                <c:pt idx="10">
                  <c:v>2.018848018354498</c:v>
                </c:pt>
                <c:pt idx="11">
                  <c:v>1.9237313852852156</c:v>
                </c:pt>
                <c:pt idx="12">
                  <c:v>1.5490996590010613</c:v>
                </c:pt>
                <c:pt idx="13">
                  <c:v>1.4109037869056038</c:v>
                </c:pt>
                <c:pt idx="14">
                  <c:v>1.365651791231957</c:v>
                </c:pt>
                <c:pt idx="15">
                  <c:v>1.3058639192062553</c:v>
                </c:pt>
                <c:pt idx="16">
                  <c:v>1.281494023826885</c:v>
                </c:pt>
                <c:pt idx="17">
                  <c:v>1.1732527074127586</c:v>
                </c:pt>
                <c:pt idx="18">
                  <c:v>1.143568110208731</c:v>
                </c:pt>
                <c:pt idx="19">
                  <c:v>1.1393355573382749</c:v>
                </c:pt>
                <c:pt idx="20">
                  <c:v>1.1235921535531406</c:v>
                </c:pt>
                <c:pt idx="21">
                  <c:v>1.091398261618278</c:v>
                </c:pt>
                <c:pt idx="22">
                  <c:v>1.0578819028689581</c:v>
                </c:pt>
                <c:pt idx="23">
                  <c:v>1.0475425083927088</c:v>
                </c:pt>
                <c:pt idx="24">
                  <c:v>1.0203608113856328</c:v>
                </c:pt>
                <c:pt idx="25">
                  <c:v>0.864867702751095</c:v>
                </c:pt>
                <c:pt idx="26">
                  <c:v>0.8643453726064485</c:v>
                </c:pt>
                <c:pt idx="27">
                  <c:v>0.8492640666900749</c:v>
                </c:pt>
                <c:pt idx="28">
                  <c:v>0.8389139627004818</c:v>
                </c:pt>
                <c:pt idx="29">
                  <c:v>0.8248321493496378</c:v>
                </c:pt>
                <c:pt idx="30">
                  <c:v>0.7531197040232742</c:v>
                </c:pt>
                <c:pt idx="31">
                  <c:v>0.74089157222589</c:v>
                </c:pt>
                <c:pt idx="32">
                  <c:v>0.7075434124640693</c:v>
                </c:pt>
                <c:pt idx="33">
                  <c:v>0.6846182726309654</c:v>
                </c:pt>
                <c:pt idx="34">
                  <c:v>0.677734976298751</c:v>
                </c:pt>
                <c:pt idx="35">
                  <c:v>0.6735320055248337</c:v>
                </c:pt>
                <c:pt idx="36">
                  <c:v>0.6703404718412996</c:v>
                </c:pt>
                <c:pt idx="37">
                  <c:v>0.6505058550004374</c:v>
                </c:pt>
                <c:pt idx="38">
                  <c:v>0.6444571202667971</c:v>
                </c:pt>
                <c:pt idx="39">
                  <c:v>0.623134640523819</c:v>
                </c:pt>
                <c:pt idx="40">
                  <c:v>0.6112385351795471</c:v>
                </c:pt>
                <c:pt idx="41">
                  <c:v>0.5223307518581602</c:v>
                </c:pt>
                <c:pt idx="42">
                  <c:v>0.5117164850371902</c:v>
                </c:pt>
                <c:pt idx="43">
                  <c:v>0.5081422013446217</c:v>
                </c:pt>
                <c:pt idx="44">
                  <c:v>0.4861992723711337</c:v>
                </c:pt>
                <c:pt idx="45">
                  <c:v>0.47345732470185387</c:v>
                </c:pt>
                <c:pt idx="46">
                  <c:v>0.4671491145509083</c:v>
                </c:pt>
                <c:pt idx="47">
                  <c:v>0.46684328995199004</c:v>
                </c:pt>
                <c:pt idx="48">
                  <c:v>0.4632333124529905</c:v>
                </c:pt>
                <c:pt idx="49">
                  <c:v>0.45385126518811003</c:v>
                </c:pt>
                <c:pt idx="50">
                  <c:v>0.44080405966530134</c:v>
                </c:pt>
                <c:pt idx="51">
                  <c:v>0.429406957790923</c:v>
                </c:pt>
                <c:pt idx="52">
                  <c:v>0.42548941705676085</c:v>
                </c:pt>
                <c:pt idx="53">
                  <c:v>0.4245988730251255</c:v>
                </c:pt>
                <c:pt idx="54">
                  <c:v>0.42280273924846</c:v>
                </c:pt>
                <c:pt idx="55">
                  <c:v>0.41754696686223197</c:v>
                </c:pt>
                <c:pt idx="56">
                  <c:v>0.40828924616277396</c:v>
                </c:pt>
                <c:pt idx="57">
                  <c:v>0.38441724345442246</c:v>
                </c:pt>
                <c:pt idx="58">
                  <c:v>0.3755396853994181</c:v>
                </c:pt>
                <c:pt idx="59">
                  <c:v>0.37412081924191865</c:v>
                </c:pt>
                <c:pt idx="60">
                  <c:v>0.3727710027393171</c:v>
                </c:pt>
                <c:pt idx="61">
                  <c:v>0.3658743641894257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肛肠科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泌尿外科</c:v>
                </c:pt>
                <c:pt idx="5">
                  <c:v>心病一科</c:v>
                </c:pt>
                <c:pt idx="6">
                  <c:v>微创骨科</c:v>
                </c:pt>
                <c:pt idx="7">
                  <c:v>医院</c:v>
                </c:pt>
                <c:pt idx="8">
                  <c:v>创伤骨科</c:v>
                </c:pt>
                <c:pt idx="9">
                  <c:v>脾胃科消化科合并</c:v>
                </c:pt>
                <c:pt idx="10">
                  <c:v>脾胃病科</c:v>
                </c:pt>
                <c:pt idx="11">
                  <c:v>肿瘤内科</c:v>
                </c:pt>
                <c:pt idx="12">
                  <c:v>运动损伤骨科</c:v>
                </c:pt>
                <c:pt idx="13">
                  <c:v>身心医学科</c:v>
                </c:pt>
                <c:pt idx="14">
                  <c:v>脑病三科</c:v>
                </c:pt>
                <c:pt idx="15">
                  <c:v>呼吸内科</c:v>
                </c:pt>
                <c:pt idx="16">
                  <c:v>心血管内科</c:v>
                </c:pt>
                <c:pt idx="17">
                  <c:v>肝胆外科</c:v>
                </c:pt>
                <c:pt idx="18">
                  <c:v>东区肾病科</c:v>
                </c:pt>
                <c:pt idx="19">
                  <c:v>美容皮肤科</c:v>
                </c:pt>
                <c:pt idx="20">
                  <c:v>周围血管科</c:v>
                </c:pt>
                <c:pt idx="21">
                  <c:v>儿科</c:v>
                </c:pt>
                <c:pt idx="22">
                  <c:v>西区重症医学科</c:v>
                </c:pt>
                <c:pt idx="23">
                  <c:v>骨科</c:v>
                </c:pt>
                <c:pt idx="24">
                  <c:v>重症医学科</c:v>
                </c:pt>
                <c:pt idx="25">
                  <c:v>神经内科</c:v>
                </c:pt>
                <c:pt idx="26">
                  <c:v>产科</c:v>
                </c:pt>
                <c:pt idx="27">
                  <c:v>治未病中心</c:v>
                </c:pt>
                <c:pt idx="28">
                  <c:v>妇科</c:v>
                </c:pt>
                <c:pt idx="29">
                  <c:v>关节骨科</c:v>
                </c:pt>
                <c:pt idx="30">
                  <c:v>肾病科</c:v>
                </c:pt>
                <c:pt idx="31">
                  <c:v>心病二科</c:v>
                </c:pt>
                <c:pt idx="32">
                  <c:v>风湿病科</c:v>
                </c:pt>
                <c:pt idx="33">
                  <c:v>乳腺甲状腺外科</c:v>
                </c:pt>
                <c:pt idx="34">
                  <c:v>小儿骨科</c:v>
                </c:pt>
                <c:pt idx="35">
                  <c:v>妇科妇二科合并</c:v>
                </c:pt>
                <c:pt idx="36">
                  <c:v>中医外治中心</c:v>
                </c:pt>
                <c:pt idx="37">
                  <c:v>心病三科</c:v>
                </c:pt>
                <c:pt idx="38">
                  <c:v>东区重症医学科</c:v>
                </c:pt>
                <c:pt idx="39">
                  <c:v>眼科</c:v>
                </c:pt>
                <c:pt idx="40">
                  <c:v>心病四科</c:v>
                </c:pt>
                <c:pt idx="41">
                  <c:v>妇二科</c:v>
                </c:pt>
                <c:pt idx="42">
                  <c:v>肾脏内科</c:v>
                </c:pt>
                <c:pt idx="43">
                  <c:v>神经外科</c:v>
                </c:pt>
                <c:pt idx="44">
                  <c:v>胸外科</c:v>
                </c:pt>
                <c:pt idx="45">
                  <c:v>脑病一科</c:v>
                </c:pt>
                <c:pt idx="46">
                  <c:v>血液科</c:v>
                </c:pt>
                <c:pt idx="47">
                  <c:v>针灸科</c:v>
                </c:pt>
                <c:pt idx="48">
                  <c:v>康复科</c:v>
                </c:pt>
                <c:pt idx="49">
                  <c:v>内分泌科</c:v>
                </c:pt>
                <c:pt idx="50">
                  <c:v>中医经典科</c:v>
                </c:pt>
                <c:pt idx="51">
                  <c:v>消化内科</c:v>
                </c:pt>
                <c:pt idx="52">
                  <c:v>综合内科</c:v>
                </c:pt>
                <c:pt idx="53">
                  <c:v>皮肤科</c:v>
                </c:pt>
                <c:pt idx="54">
                  <c:v>口腔科</c:v>
                </c:pt>
                <c:pt idx="55">
                  <c:v>小儿推拿科</c:v>
                </c:pt>
                <c:pt idx="56">
                  <c:v>推拿科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老年医学科</c:v>
                </c:pt>
                <c:pt idx="60">
                  <c:v>脑病二科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99.9836942432006</c:v>
                </c:pt>
                <c:pt idx="2">
                  <c:v>98.7199216472479</c:v>
                </c:pt>
                <c:pt idx="3">
                  <c:v>97.49469947323854</c:v>
                </c:pt>
                <c:pt idx="4">
                  <c:v>96.79893433480527</c:v>
                </c:pt>
                <c:pt idx="5">
                  <c:v>95.66134821401374</c:v>
                </c:pt>
                <c:pt idx="6">
                  <c:v>94.51922149258891</c:v>
                </c:pt>
                <c:pt idx="7">
                  <c:v>94.2229176070014</c:v>
                </c:pt>
                <c:pt idx="8">
                  <c:v>91.3797030920438</c:v>
                </c:pt>
                <c:pt idx="9">
                  <c:v>91.22704524471152</c:v>
                </c:pt>
                <c:pt idx="10">
                  <c:v>90.58636491962375</c:v>
                </c:pt>
                <c:pt idx="11">
                  <c:v>89.9688762870844</c:v>
                </c:pt>
                <c:pt idx="12">
                  <c:v>88.61343155767193</c:v>
                </c:pt>
                <c:pt idx="13">
                  <c:v>86.59017581338163</c:v>
                </c:pt>
                <c:pt idx="14">
                  <c:v>86.26367184943251</c:v>
                </c:pt>
                <c:pt idx="15">
                  <c:v>85.96253435470975</c:v>
                </c:pt>
                <c:pt idx="16">
                  <c:v>85.36232477939701</c:v>
                </c:pt>
                <c:pt idx="17">
                  <c:v>79.75631714576096</c:v>
                </c:pt>
                <c:pt idx="18">
                  <c:v>79.57741954677188</c:v>
                </c:pt>
                <c:pt idx="19">
                  <c:v>74.82971073031281</c:v>
                </c:pt>
                <c:pt idx="20">
                  <c:v>71.32233969524066</c:v>
                </c:pt>
                <c:pt idx="21">
                  <c:v>70.38158133022937</c:v>
                </c:pt>
                <c:pt idx="22">
                  <c:v>68.65586141707428</c:v>
                </c:pt>
                <c:pt idx="23">
                  <c:v>68.08433924300826</c:v>
                </c:pt>
                <c:pt idx="24">
                  <c:v>66.37292342146947</c:v>
                </c:pt>
                <c:pt idx="25">
                  <c:v>64.63066547557742</c:v>
                </c:pt>
                <c:pt idx="26">
                  <c:v>58.50533805347603</c:v>
                </c:pt>
                <c:pt idx="27">
                  <c:v>57.146761981397454</c:v>
                </c:pt>
                <c:pt idx="28">
                  <c:v>55.97516701071665</c:v>
                </c:pt>
                <c:pt idx="29">
                  <c:v>54.91758339429876</c:v>
                </c:pt>
                <c:pt idx="30">
                  <c:v>54.24433404540365</c:v>
                </c:pt>
                <c:pt idx="31">
                  <c:v>52.38919951887022</c:v>
                </c:pt>
                <c:pt idx="32">
                  <c:v>51.69408619759396</c:v>
                </c:pt>
                <c:pt idx="33">
                  <c:v>50.8905995591382</c:v>
                </c:pt>
                <c:pt idx="34">
                  <c:v>50.883809739216495</c:v>
                </c:pt>
                <c:pt idx="35">
                  <c:v>46.59844951431303</c:v>
                </c:pt>
                <c:pt idx="36">
                  <c:v>46.28966520493088</c:v>
                </c:pt>
                <c:pt idx="37">
                  <c:v>42.955426234675436</c:v>
                </c:pt>
                <c:pt idx="38">
                  <c:v>41.4976942686524</c:v>
                </c:pt>
                <c:pt idx="39">
                  <c:v>33.07718794225221</c:v>
                </c:pt>
                <c:pt idx="40">
                  <c:v>32.59739511885303</c:v>
                </c:pt>
                <c:pt idx="41">
                  <c:v>32.11696803205194</c:v>
                </c:pt>
                <c:pt idx="42">
                  <c:v>31.29742491414413</c:v>
                </c:pt>
                <c:pt idx="43">
                  <c:v>26.239354361692136</c:v>
                </c:pt>
                <c:pt idx="44">
                  <c:v>26.13942813348788</c:v>
                </c:pt>
                <c:pt idx="45">
                  <c:v>25.193852616002456</c:v>
                </c:pt>
                <c:pt idx="46">
                  <c:v>21.3333464205982</c:v>
                </c:pt>
                <c:pt idx="47">
                  <c:v>19.899300590893034</c:v>
                </c:pt>
                <c:pt idx="48">
                  <c:v>19.40527798258569</c:v>
                </c:pt>
                <c:pt idx="49">
                  <c:v>18.10229292613836</c:v>
                </c:pt>
                <c:pt idx="50">
                  <c:v>18.02018876491693</c:v>
                </c:pt>
                <c:pt idx="51">
                  <c:v>17.192401805835832</c:v>
                </c:pt>
                <c:pt idx="52">
                  <c:v>14.61798919736012</c:v>
                </c:pt>
                <c:pt idx="53">
                  <c:v>9.662736248122801</c:v>
                </c:pt>
                <c:pt idx="54">
                  <c:v>9.346396147134294</c:v>
                </c:pt>
                <c:pt idx="55">
                  <c:v>6.929139279732774</c:v>
                </c:pt>
                <c:pt idx="56">
                  <c:v>5.705312828492306</c:v>
                </c:pt>
                <c:pt idx="57">
                  <c:v>5.14425862683502</c:v>
                </c:pt>
                <c:pt idx="58">
                  <c:v>2.439252550571608</c:v>
                </c:pt>
                <c:pt idx="59">
                  <c:v>0.7782287668540774</c:v>
                </c:pt>
                <c:pt idx="60">
                  <c:v>0.1832375644298983</c:v>
                </c:pt>
                <c:pt idx="61">
                  <c:v>0.11818410283777685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肝胆外科</c:v>
                </c:pt>
                <c:pt idx="2">
                  <c:v>乳腺甲状腺外科</c:v>
                </c:pt>
                <c:pt idx="3">
                  <c:v>内分泌科</c:v>
                </c:pt>
                <c:pt idx="4">
                  <c:v>耳鼻喉科</c:v>
                </c:pt>
                <c:pt idx="5">
                  <c:v>眼科</c:v>
                </c:pt>
                <c:pt idx="6">
                  <c:v>美容皮肤科</c:v>
                </c:pt>
                <c:pt idx="7">
                  <c:v>脊柱骨科</c:v>
                </c:pt>
                <c:pt idx="8">
                  <c:v>泌尿外科</c:v>
                </c:pt>
                <c:pt idx="9">
                  <c:v>妇科妇二科合并</c:v>
                </c:pt>
                <c:pt idx="10">
                  <c:v>产科</c:v>
                </c:pt>
                <c:pt idx="11">
                  <c:v>综合内科</c:v>
                </c:pt>
                <c:pt idx="12">
                  <c:v>东区肾病科</c:v>
                </c:pt>
                <c:pt idx="13">
                  <c:v>神经内科</c:v>
                </c:pt>
                <c:pt idx="14">
                  <c:v>重症医学科</c:v>
                </c:pt>
                <c:pt idx="15">
                  <c:v>心病三科</c:v>
                </c:pt>
                <c:pt idx="16">
                  <c:v>中医经典科</c:v>
                </c:pt>
                <c:pt idx="17">
                  <c:v>口腔科</c:v>
                </c:pt>
                <c:pt idx="18">
                  <c:v>治未病中心</c:v>
                </c:pt>
                <c:pt idx="19">
                  <c:v>肿瘤内科</c:v>
                </c:pt>
                <c:pt idx="20">
                  <c:v>微创骨科</c:v>
                </c:pt>
                <c:pt idx="21">
                  <c:v>针灸科</c:v>
                </c:pt>
                <c:pt idx="22">
                  <c:v>肛肠科</c:v>
                </c:pt>
                <c:pt idx="23">
                  <c:v>肾病科</c:v>
                </c:pt>
                <c:pt idx="24">
                  <c:v>老年医学科</c:v>
                </c:pt>
                <c:pt idx="25">
                  <c:v>妇二科</c:v>
                </c:pt>
                <c:pt idx="26">
                  <c:v>血液科</c:v>
                </c:pt>
                <c:pt idx="27">
                  <c:v>肝病科</c:v>
                </c:pt>
                <c:pt idx="28">
                  <c:v>小儿推拿科</c:v>
                </c:pt>
                <c:pt idx="29">
                  <c:v>脑病一科</c:v>
                </c:pt>
                <c:pt idx="30">
                  <c:v>男科</c:v>
                </c:pt>
                <c:pt idx="31">
                  <c:v>皮肤科</c:v>
                </c:pt>
                <c:pt idx="32">
                  <c:v>东区重症医学科</c:v>
                </c:pt>
                <c:pt idx="33">
                  <c:v>脑病三科</c:v>
                </c:pt>
                <c:pt idx="34">
                  <c:v>消化内科</c:v>
                </c:pt>
                <c:pt idx="35">
                  <c:v>风湿病科</c:v>
                </c:pt>
                <c:pt idx="36">
                  <c:v>关节骨科</c:v>
                </c:pt>
                <c:pt idx="37">
                  <c:v>骨科</c:v>
                </c:pt>
                <c:pt idx="38">
                  <c:v>周围血管科</c:v>
                </c:pt>
                <c:pt idx="39">
                  <c:v>西区重症医学科</c:v>
                </c:pt>
                <c:pt idx="40">
                  <c:v>胸外科</c:v>
                </c:pt>
                <c:pt idx="41">
                  <c:v>呼吸内科</c:v>
                </c:pt>
                <c:pt idx="42">
                  <c:v>医院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小儿骨科</c:v>
                </c:pt>
                <c:pt idx="46">
                  <c:v>身心医学科</c:v>
                </c:pt>
                <c:pt idx="47">
                  <c:v>心血管内科</c:v>
                </c:pt>
                <c:pt idx="48">
                  <c:v>脑病二科</c:v>
                </c:pt>
                <c:pt idx="49">
                  <c:v>肾脏内科</c:v>
                </c:pt>
                <c:pt idx="50">
                  <c:v>创伤骨科</c:v>
                </c:pt>
                <c:pt idx="51">
                  <c:v>妇科</c:v>
                </c:pt>
                <c:pt idx="52">
                  <c:v>运动损伤骨科</c:v>
                </c:pt>
                <c:pt idx="53">
                  <c:v>普通外科</c:v>
                </c:pt>
                <c:pt idx="54">
                  <c:v>康复科</c:v>
                </c:pt>
                <c:pt idx="55">
                  <c:v>中医外治中心</c:v>
                </c:pt>
                <c:pt idx="56">
                  <c:v>心病二科</c:v>
                </c:pt>
                <c:pt idx="57">
                  <c:v>脾胃科消化科合并</c:v>
                </c:pt>
                <c:pt idx="58">
                  <c:v>心病一科</c:v>
                </c:pt>
                <c:pt idx="59">
                  <c:v>显微骨科</c:v>
                </c:pt>
                <c:pt idx="60">
                  <c:v>推拿科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97.86635357943038</c:v>
                </c:pt>
                <c:pt idx="2">
                  <c:v>97.8275555664625</c:v>
                </c:pt>
                <c:pt idx="3">
                  <c:v>96.15031364755966</c:v>
                </c:pt>
                <c:pt idx="4">
                  <c:v>95.51999449752195</c:v>
                </c:pt>
                <c:pt idx="5">
                  <c:v>95.17926054509356</c:v>
                </c:pt>
                <c:pt idx="6">
                  <c:v>94.7350337153483</c:v>
                </c:pt>
                <c:pt idx="7">
                  <c:v>92.81420423040244</c:v>
                </c:pt>
                <c:pt idx="8">
                  <c:v>92.60494301431085</c:v>
                </c:pt>
                <c:pt idx="9">
                  <c:v>92.3779455446669</c:v>
                </c:pt>
                <c:pt idx="10">
                  <c:v>90.84804938510531</c:v>
                </c:pt>
                <c:pt idx="11">
                  <c:v>88.96271928085127</c:v>
                </c:pt>
                <c:pt idx="12">
                  <c:v>86.08819644964514</c:v>
                </c:pt>
                <c:pt idx="13">
                  <c:v>85.85583800898877</c:v>
                </c:pt>
                <c:pt idx="14">
                  <c:v>83.46674844740167</c:v>
                </c:pt>
                <c:pt idx="15">
                  <c:v>82.8210376470703</c:v>
                </c:pt>
                <c:pt idx="16">
                  <c:v>81.37758536072464</c:v>
                </c:pt>
                <c:pt idx="17">
                  <c:v>75.40343639455261</c:v>
                </c:pt>
                <c:pt idx="18">
                  <c:v>75.33092467732006</c:v>
                </c:pt>
                <c:pt idx="19">
                  <c:v>74.45272743366185</c:v>
                </c:pt>
                <c:pt idx="20">
                  <c:v>70.76942478115203</c:v>
                </c:pt>
                <c:pt idx="21">
                  <c:v>69.00985289660332</c:v>
                </c:pt>
                <c:pt idx="22">
                  <c:v>68.64018343016741</c:v>
                </c:pt>
                <c:pt idx="23">
                  <c:v>68.48964097731202</c:v>
                </c:pt>
                <c:pt idx="24">
                  <c:v>65.94141459093422</c:v>
                </c:pt>
                <c:pt idx="25">
                  <c:v>64.69604146545583</c:v>
                </c:pt>
                <c:pt idx="26">
                  <c:v>64.28658226964328</c:v>
                </c:pt>
                <c:pt idx="27">
                  <c:v>54.230557647007636</c:v>
                </c:pt>
                <c:pt idx="28">
                  <c:v>53.082686590470544</c:v>
                </c:pt>
                <c:pt idx="29">
                  <c:v>50.23941584083139</c:v>
                </c:pt>
                <c:pt idx="30">
                  <c:v>48.985886019981976</c:v>
                </c:pt>
                <c:pt idx="31">
                  <c:v>45.94515633003943</c:v>
                </c:pt>
                <c:pt idx="32">
                  <c:v>44.678864704761395</c:v>
                </c:pt>
                <c:pt idx="33">
                  <c:v>44.48349508116945</c:v>
                </c:pt>
                <c:pt idx="34">
                  <c:v>43.58192307621464</c:v>
                </c:pt>
                <c:pt idx="35">
                  <c:v>41.263677885069185</c:v>
                </c:pt>
                <c:pt idx="36">
                  <c:v>39.60363102357681</c:v>
                </c:pt>
                <c:pt idx="37">
                  <c:v>34.82139544222131</c:v>
                </c:pt>
                <c:pt idx="38">
                  <c:v>30.79769861217004</c:v>
                </c:pt>
                <c:pt idx="39">
                  <c:v>30.712527643533804</c:v>
                </c:pt>
                <c:pt idx="40">
                  <c:v>30.381334020235567</c:v>
                </c:pt>
                <c:pt idx="41">
                  <c:v>29.940953975922792</c:v>
                </c:pt>
                <c:pt idx="42">
                  <c:v>25.70640840699755</c:v>
                </c:pt>
                <c:pt idx="43">
                  <c:v>24.91888357708678</c:v>
                </c:pt>
                <c:pt idx="44">
                  <c:v>22.966993541516963</c:v>
                </c:pt>
                <c:pt idx="45">
                  <c:v>21.625080688841095</c:v>
                </c:pt>
                <c:pt idx="46">
                  <c:v>20.66169595714069</c:v>
                </c:pt>
                <c:pt idx="47">
                  <c:v>17.742099596283424</c:v>
                </c:pt>
                <c:pt idx="48">
                  <c:v>17.52591385411856</c:v>
                </c:pt>
                <c:pt idx="49">
                  <c:v>14.779242290845852</c:v>
                </c:pt>
                <c:pt idx="50">
                  <c:v>11.310603931449917</c:v>
                </c:pt>
                <c:pt idx="51">
                  <c:v>11.078597590307243</c:v>
                </c:pt>
                <c:pt idx="52">
                  <c:v>10.203255882522647</c:v>
                </c:pt>
                <c:pt idx="53">
                  <c:v>7.240328523320848</c:v>
                </c:pt>
                <c:pt idx="54">
                  <c:v>6.879008656351755</c:v>
                </c:pt>
                <c:pt idx="55">
                  <c:v>6.856141742971966</c:v>
                </c:pt>
                <c:pt idx="56">
                  <c:v>6.758002704579289</c:v>
                </c:pt>
                <c:pt idx="57">
                  <c:v>6.413422475877893</c:v>
                </c:pt>
                <c:pt idx="58">
                  <c:v>4.594388990235497</c:v>
                </c:pt>
                <c:pt idx="59">
                  <c:v>3.1678597569810334</c:v>
                </c:pt>
                <c:pt idx="60">
                  <c:v>1.6258994758300283</c:v>
                </c:pt>
                <c:pt idx="61">
                  <c:v>0.8490628714723887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妇二科</c:v>
                </c:pt>
                <c:pt idx="2">
                  <c:v>口腔科</c:v>
                </c:pt>
                <c:pt idx="3">
                  <c:v>皮肤科</c:v>
                </c:pt>
                <c:pt idx="4">
                  <c:v>肾脏内科</c:v>
                </c:pt>
                <c:pt idx="5">
                  <c:v>内分泌科</c:v>
                </c:pt>
                <c:pt idx="6">
                  <c:v>小儿骨科</c:v>
                </c:pt>
                <c:pt idx="7">
                  <c:v>老年医学科</c:v>
                </c:pt>
                <c:pt idx="8">
                  <c:v>眼科</c:v>
                </c:pt>
                <c:pt idx="9">
                  <c:v>肝病科</c:v>
                </c:pt>
                <c:pt idx="10">
                  <c:v>呼吸内科</c:v>
                </c:pt>
                <c:pt idx="11">
                  <c:v>心病一科</c:v>
                </c:pt>
                <c:pt idx="12">
                  <c:v>关节骨科</c:v>
                </c:pt>
                <c:pt idx="13">
                  <c:v>泌尿外科</c:v>
                </c:pt>
                <c:pt idx="14">
                  <c:v>耳鼻喉科</c:v>
                </c:pt>
                <c:pt idx="15">
                  <c:v>中医外治中心</c:v>
                </c:pt>
                <c:pt idx="16">
                  <c:v>推拿科</c:v>
                </c:pt>
                <c:pt idx="17">
                  <c:v>脑病三科</c:v>
                </c:pt>
                <c:pt idx="18">
                  <c:v>脾胃科消化科合并</c:v>
                </c:pt>
                <c:pt idx="19">
                  <c:v>身心医学科</c:v>
                </c:pt>
                <c:pt idx="20">
                  <c:v>肿瘤内科</c:v>
                </c:pt>
                <c:pt idx="21">
                  <c:v>美容皮肤科</c:v>
                </c:pt>
                <c:pt idx="22">
                  <c:v>乳腺甲状腺外科</c:v>
                </c:pt>
                <c:pt idx="23">
                  <c:v>康复科</c:v>
                </c:pt>
                <c:pt idx="24">
                  <c:v>微创骨科</c:v>
                </c:pt>
                <c:pt idx="25">
                  <c:v>肾病科</c:v>
                </c:pt>
                <c:pt idx="26">
                  <c:v>心病四科</c:v>
                </c:pt>
                <c:pt idx="27">
                  <c:v>胸外科</c:v>
                </c:pt>
                <c:pt idx="28">
                  <c:v>肛肠科</c:v>
                </c:pt>
                <c:pt idx="29">
                  <c:v>综合内科</c:v>
                </c:pt>
                <c:pt idx="30">
                  <c:v>骨科</c:v>
                </c:pt>
                <c:pt idx="31">
                  <c:v>儿科</c:v>
                </c:pt>
                <c:pt idx="32">
                  <c:v>男科</c:v>
                </c:pt>
                <c:pt idx="33">
                  <c:v>脾胃病科</c:v>
                </c:pt>
                <c:pt idx="34">
                  <c:v>治未病中心</c:v>
                </c:pt>
                <c:pt idx="35">
                  <c:v>小儿推拿科</c:v>
                </c:pt>
                <c:pt idx="36">
                  <c:v>风湿病科</c:v>
                </c:pt>
                <c:pt idx="37">
                  <c:v>创伤骨科</c:v>
                </c:pt>
                <c:pt idx="38">
                  <c:v>肝胆外科</c:v>
                </c:pt>
                <c:pt idx="39">
                  <c:v>针灸科</c:v>
                </c:pt>
                <c:pt idx="40">
                  <c:v>神经内科</c:v>
                </c:pt>
                <c:pt idx="41">
                  <c:v>中医经典科</c:v>
                </c:pt>
                <c:pt idx="42">
                  <c:v>妇科</c:v>
                </c:pt>
                <c:pt idx="43">
                  <c:v>血液科</c:v>
                </c:pt>
                <c:pt idx="44">
                  <c:v>产科</c:v>
                </c:pt>
                <c:pt idx="45">
                  <c:v>医院</c:v>
                </c:pt>
                <c:pt idx="46">
                  <c:v>神经外科</c:v>
                </c:pt>
                <c:pt idx="47">
                  <c:v>普通外科</c:v>
                </c:pt>
                <c:pt idx="48">
                  <c:v>脑病二科</c:v>
                </c:pt>
                <c:pt idx="49">
                  <c:v>东区重症医学科</c:v>
                </c:pt>
                <c:pt idx="50">
                  <c:v>心病三科</c:v>
                </c:pt>
                <c:pt idx="51">
                  <c:v>周围血管科</c:v>
                </c:pt>
                <c:pt idx="52">
                  <c:v>妇科妇二科合并</c:v>
                </c:pt>
                <c:pt idx="53">
                  <c:v>运动损伤骨科</c:v>
                </c:pt>
                <c:pt idx="54">
                  <c:v>脑病一科</c:v>
                </c:pt>
                <c:pt idx="55">
                  <c:v>脊柱骨科</c:v>
                </c:pt>
                <c:pt idx="56">
                  <c:v>重症医学科</c:v>
                </c:pt>
                <c:pt idx="57">
                  <c:v>消化内科</c:v>
                </c:pt>
                <c:pt idx="58">
                  <c:v>心血管内科</c:v>
                </c:pt>
                <c:pt idx="59">
                  <c:v>心病二科</c:v>
                </c:pt>
                <c:pt idx="60">
                  <c:v>东区肾病科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95.37898380467672</c:v>
                </c:pt>
                <c:pt idx="2">
                  <c:v>93.25116708531145</c:v>
                </c:pt>
                <c:pt idx="3">
                  <c:v>89.0964295002248</c:v>
                </c:pt>
                <c:pt idx="4">
                  <c:v>88.2629475821624</c:v>
                </c:pt>
                <c:pt idx="5">
                  <c:v>86.02016678274018</c:v>
                </c:pt>
                <c:pt idx="6">
                  <c:v>81.68150836275885</c:v>
                </c:pt>
                <c:pt idx="7">
                  <c:v>80.50142244455832</c:v>
                </c:pt>
                <c:pt idx="8">
                  <c:v>77.06290232207327</c:v>
                </c:pt>
                <c:pt idx="9">
                  <c:v>73.0972085745293</c:v>
                </c:pt>
                <c:pt idx="10">
                  <c:v>70.55467269046771</c:v>
                </c:pt>
                <c:pt idx="11">
                  <c:v>70.1108654281454</c:v>
                </c:pt>
                <c:pt idx="12">
                  <c:v>67.95091795508462</c:v>
                </c:pt>
                <c:pt idx="13">
                  <c:v>64.65866688571322</c:v>
                </c:pt>
                <c:pt idx="14">
                  <c:v>64.35955859031687</c:v>
                </c:pt>
                <c:pt idx="15">
                  <c:v>63.21282411865277</c:v>
                </c:pt>
                <c:pt idx="16">
                  <c:v>63.19031635832292</c:v>
                </c:pt>
                <c:pt idx="17">
                  <c:v>60.571144401259666</c:v>
                </c:pt>
                <c:pt idx="18">
                  <c:v>60.40739152629782</c:v>
                </c:pt>
                <c:pt idx="19">
                  <c:v>58.51488443495006</c:v>
                </c:pt>
                <c:pt idx="20">
                  <c:v>58.232338418203895</c:v>
                </c:pt>
                <c:pt idx="21">
                  <c:v>56.7136873360692</c:v>
                </c:pt>
                <c:pt idx="22">
                  <c:v>56.04915113775696</c:v>
                </c:pt>
                <c:pt idx="23">
                  <c:v>55.75024512563305</c:v>
                </c:pt>
                <c:pt idx="24">
                  <c:v>53.41072447185999</c:v>
                </c:pt>
                <c:pt idx="25">
                  <c:v>52.37206936944873</c:v>
                </c:pt>
                <c:pt idx="26">
                  <c:v>52.07500753975828</c:v>
                </c:pt>
                <c:pt idx="27">
                  <c:v>51.8268015486156</c:v>
                </c:pt>
                <c:pt idx="28">
                  <c:v>50.43021192054087</c:v>
                </c:pt>
                <c:pt idx="29">
                  <c:v>49.03115427045634</c:v>
                </c:pt>
                <c:pt idx="30">
                  <c:v>48.70833042319886</c:v>
                </c:pt>
                <c:pt idx="31">
                  <c:v>45.876158310605184</c:v>
                </c:pt>
                <c:pt idx="32">
                  <c:v>45.45980078792452</c:v>
                </c:pt>
                <c:pt idx="33">
                  <c:v>43.3671783958946</c:v>
                </c:pt>
                <c:pt idx="34">
                  <c:v>41.78008565457834</c:v>
                </c:pt>
                <c:pt idx="35">
                  <c:v>39.379004059159406</c:v>
                </c:pt>
                <c:pt idx="36">
                  <c:v>38.66125213722088</c:v>
                </c:pt>
                <c:pt idx="37">
                  <c:v>34.71916495319923</c:v>
                </c:pt>
                <c:pt idx="38">
                  <c:v>33.9056417330808</c:v>
                </c:pt>
                <c:pt idx="39">
                  <c:v>29.57880129994344</c:v>
                </c:pt>
                <c:pt idx="40">
                  <c:v>28.611593816684323</c:v>
                </c:pt>
                <c:pt idx="41">
                  <c:v>27.642500501092332</c:v>
                </c:pt>
                <c:pt idx="42">
                  <c:v>25.526615523415405</c:v>
                </c:pt>
                <c:pt idx="43">
                  <c:v>23.516358380664194</c:v>
                </c:pt>
                <c:pt idx="44">
                  <c:v>20.864508732329288</c:v>
                </c:pt>
                <c:pt idx="45">
                  <c:v>20.541402115823722</c:v>
                </c:pt>
                <c:pt idx="46">
                  <c:v>20.12877708303818</c:v>
                </c:pt>
                <c:pt idx="47">
                  <c:v>18.594047783216773</c:v>
                </c:pt>
                <c:pt idx="48">
                  <c:v>17.268115120643404</c:v>
                </c:pt>
                <c:pt idx="49">
                  <c:v>15.989039152221704</c:v>
                </c:pt>
                <c:pt idx="50">
                  <c:v>15.494592800352818</c:v>
                </c:pt>
                <c:pt idx="51">
                  <c:v>14.749220054145516</c:v>
                </c:pt>
                <c:pt idx="52">
                  <c:v>13.466046926729078</c:v>
                </c:pt>
                <c:pt idx="53">
                  <c:v>13.450651533289378</c:v>
                </c:pt>
                <c:pt idx="54">
                  <c:v>12.56663019692311</c:v>
                </c:pt>
                <c:pt idx="55">
                  <c:v>12.426681366231648</c:v>
                </c:pt>
                <c:pt idx="56">
                  <c:v>11.458865380266044</c:v>
                </c:pt>
                <c:pt idx="57">
                  <c:v>9.61707578795624</c:v>
                </c:pt>
                <c:pt idx="58">
                  <c:v>8.777199622075651</c:v>
                </c:pt>
                <c:pt idx="59">
                  <c:v>5.086291070611489</c:v>
                </c:pt>
                <c:pt idx="60">
                  <c:v>4.351702319961163</c:v>
                </c:pt>
                <c:pt idx="61">
                  <c:v>3.0824854090116918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脾胃科消化科合并</c:v>
                </c:pt>
                <c:pt idx="2">
                  <c:v>脊柱骨科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运动损伤骨科</c:v>
                </c:pt>
                <c:pt idx="6">
                  <c:v>神经内科</c:v>
                </c:pt>
                <c:pt idx="7">
                  <c:v>眼科</c:v>
                </c:pt>
                <c:pt idx="8">
                  <c:v>血液科</c:v>
                </c:pt>
                <c:pt idx="9">
                  <c:v>妇科</c:v>
                </c:pt>
                <c:pt idx="10">
                  <c:v>重症医学科</c:v>
                </c:pt>
                <c:pt idx="11">
                  <c:v>肿瘤内科</c:v>
                </c:pt>
                <c:pt idx="12">
                  <c:v>泌尿外科</c:v>
                </c:pt>
                <c:pt idx="13">
                  <c:v>内分泌科</c:v>
                </c:pt>
                <c:pt idx="14">
                  <c:v>呼吸内科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综合内科</c:v>
                </c:pt>
                <c:pt idx="18">
                  <c:v>小儿骨科</c:v>
                </c:pt>
                <c:pt idx="19">
                  <c:v>男科</c:v>
                </c:pt>
                <c:pt idx="20">
                  <c:v>西区重症医学科</c:v>
                </c:pt>
                <c:pt idx="21">
                  <c:v>脑病三科</c:v>
                </c:pt>
                <c:pt idx="22">
                  <c:v>周围血管科</c:v>
                </c:pt>
                <c:pt idx="23">
                  <c:v>肝病科</c:v>
                </c:pt>
                <c:pt idx="24">
                  <c:v>脑病二科</c:v>
                </c:pt>
                <c:pt idx="25">
                  <c:v>肾病科</c:v>
                </c:pt>
                <c:pt idx="26">
                  <c:v>关节骨科</c:v>
                </c:pt>
                <c:pt idx="27">
                  <c:v>骨科</c:v>
                </c:pt>
                <c:pt idx="28">
                  <c:v>东区肾病科</c:v>
                </c:pt>
                <c:pt idx="29">
                  <c:v>心病三科</c:v>
                </c:pt>
                <c:pt idx="30">
                  <c:v>老年医学科</c:v>
                </c:pt>
                <c:pt idx="31">
                  <c:v>消化内科</c:v>
                </c:pt>
                <c:pt idx="32">
                  <c:v>针灸科</c:v>
                </c:pt>
                <c:pt idx="33">
                  <c:v>口腔科</c:v>
                </c:pt>
                <c:pt idx="34">
                  <c:v>儿科</c:v>
                </c:pt>
                <c:pt idx="35">
                  <c:v>乳腺甲状腺外科</c:v>
                </c:pt>
                <c:pt idx="36">
                  <c:v>东区重症医学科</c:v>
                </c:pt>
                <c:pt idx="37">
                  <c:v>医院</c:v>
                </c:pt>
                <c:pt idx="38">
                  <c:v>普通外科</c:v>
                </c:pt>
                <c:pt idx="39">
                  <c:v>脾胃病科</c:v>
                </c:pt>
                <c:pt idx="40">
                  <c:v>心病二科</c:v>
                </c:pt>
                <c:pt idx="41">
                  <c:v>肾脏内科</c:v>
                </c:pt>
                <c:pt idx="42">
                  <c:v>皮肤科</c:v>
                </c:pt>
                <c:pt idx="43">
                  <c:v>推拿科</c:v>
                </c:pt>
                <c:pt idx="44">
                  <c:v>治未病中心</c:v>
                </c:pt>
                <c:pt idx="45">
                  <c:v>中医外治中心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微创骨科</c:v>
                </c:pt>
                <c:pt idx="49">
                  <c:v>康复科</c:v>
                </c:pt>
                <c:pt idx="50">
                  <c:v>风湿病科</c:v>
                </c:pt>
                <c:pt idx="51">
                  <c:v>产科</c:v>
                </c:pt>
                <c:pt idx="52">
                  <c:v>神经外科</c:v>
                </c:pt>
                <c:pt idx="53">
                  <c:v>妇科妇二科合并</c:v>
                </c:pt>
                <c:pt idx="54">
                  <c:v>胸外科</c:v>
                </c:pt>
                <c:pt idx="55">
                  <c:v>肝胆外科</c:v>
                </c:pt>
                <c:pt idx="56">
                  <c:v>心病四科</c:v>
                </c:pt>
                <c:pt idx="57">
                  <c:v>脑病一科</c:v>
                </c:pt>
                <c:pt idx="58">
                  <c:v>创伤骨科</c:v>
                </c:pt>
                <c:pt idx="59">
                  <c:v>心病一科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99.99328201013722</c:v>
                </c:pt>
                <c:pt idx="2">
                  <c:v>98.54764100919554</c:v>
                </c:pt>
                <c:pt idx="3">
                  <c:v>97.60554151504262</c:v>
                </c:pt>
                <c:pt idx="4">
                  <c:v>94.94823496466314</c:v>
                </c:pt>
                <c:pt idx="5">
                  <c:v>93.44998914945202</c:v>
                </c:pt>
                <c:pt idx="6">
                  <c:v>92.50793296860013</c:v>
                </c:pt>
                <c:pt idx="7">
                  <c:v>90.55958744286075</c:v>
                </c:pt>
                <c:pt idx="8">
                  <c:v>90.46126930970298</c:v>
                </c:pt>
                <c:pt idx="9">
                  <c:v>89.17725107173136</c:v>
                </c:pt>
                <c:pt idx="10">
                  <c:v>88.61158426642191</c:v>
                </c:pt>
                <c:pt idx="11">
                  <c:v>88.53060611983227</c:v>
                </c:pt>
                <c:pt idx="12">
                  <c:v>84.78441079134252</c:v>
                </c:pt>
                <c:pt idx="13">
                  <c:v>84.66500000384302</c:v>
                </c:pt>
                <c:pt idx="14">
                  <c:v>80.72843721425421</c:v>
                </c:pt>
                <c:pt idx="15">
                  <c:v>80.53228903092737</c:v>
                </c:pt>
                <c:pt idx="16">
                  <c:v>78.48547505509858</c:v>
                </c:pt>
                <c:pt idx="17">
                  <c:v>77.58743563733695</c:v>
                </c:pt>
                <c:pt idx="18">
                  <c:v>74.46803277004993</c:v>
                </c:pt>
                <c:pt idx="19">
                  <c:v>74.05137048440905</c:v>
                </c:pt>
                <c:pt idx="20">
                  <c:v>70.79042155002048</c:v>
                </c:pt>
                <c:pt idx="21">
                  <c:v>68.37579226658211</c:v>
                </c:pt>
                <c:pt idx="22">
                  <c:v>65.63285211363905</c:v>
                </c:pt>
                <c:pt idx="23">
                  <c:v>65.48154692912081</c:v>
                </c:pt>
                <c:pt idx="24">
                  <c:v>56.2971706809833</c:v>
                </c:pt>
                <c:pt idx="25">
                  <c:v>53.78705331371863</c:v>
                </c:pt>
                <c:pt idx="26">
                  <c:v>51.95504025686888</c:v>
                </c:pt>
                <c:pt idx="27">
                  <c:v>51.2314205943718</c:v>
                </c:pt>
                <c:pt idx="28">
                  <c:v>50.4053863291187</c:v>
                </c:pt>
                <c:pt idx="29">
                  <c:v>50.332862318074135</c:v>
                </c:pt>
                <c:pt idx="30">
                  <c:v>50.04913880814226</c:v>
                </c:pt>
                <c:pt idx="31">
                  <c:v>49.47514076415883</c:v>
                </c:pt>
                <c:pt idx="32">
                  <c:v>48.571805046991194</c:v>
                </c:pt>
                <c:pt idx="33">
                  <c:v>47.30727626677592</c:v>
                </c:pt>
                <c:pt idx="34">
                  <c:v>44.82668240390602</c:v>
                </c:pt>
                <c:pt idx="35">
                  <c:v>44.820791274233066</c:v>
                </c:pt>
                <c:pt idx="36">
                  <c:v>42.97727177159548</c:v>
                </c:pt>
                <c:pt idx="37">
                  <c:v>42.00040245296002</c:v>
                </c:pt>
                <c:pt idx="38">
                  <c:v>41.12680048725295</c:v>
                </c:pt>
                <c:pt idx="39">
                  <c:v>40.72859903514219</c:v>
                </c:pt>
                <c:pt idx="40">
                  <c:v>38.32605573664426</c:v>
                </c:pt>
                <c:pt idx="41">
                  <c:v>35.282371092138426</c:v>
                </c:pt>
                <c:pt idx="42">
                  <c:v>35.16617140977194</c:v>
                </c:pt>
                <c:pt idx="43">
                  <c:v>33.54880342451862</c:v>
                </c:pt>
                <c:pt idx="44">
                  <c:v>33.43714540481328</c:v>
                </c:pt>
                <c:pt idx="45">
                  <c:v>33.3636182320152</c:v>
                </c:pt>
                <c:pt idx="46">
                  <c:v>33.08590104168401</c:v>
                </c:pt>
                <c:pt idx="47">
                  <c:v>32.903477020373806</c:v>
                </c:pt>
                <c:pt idx="48">
                  <c:v>31.967141027308582</c:v>
                </c:pt>
                <c:pt idx="49">
                  <c:v>30.551955810888185</c:v>
                </c:pt>
                <c:pt idx="50">
                  <c:v>27.233731757139232</c:v>
                </c:pt>
                <c:pt idx="51">
                  <c:v>26.008330139795614</c:v>
                </c:pt>
                <c:pt idx="52">
                  <c:v>25.11482768692054</c:v>
                </c:pt>
                <c:pt idx="53">
                  <c:v>17.379695807454286</c:v>
                </c:pt>
                <c:pt idx="54">
                  <c:v>16.060171895092882</c:v>
                </c:pt>
                <c:pt idx="55">
                  <c:v>13.680323126838834</c:v>
                </c:pt>
                <c:pt idx="56">
                  <c:v>13.640245775402075</c:v>
                </c:pt>
                <c:pt idx="57">
                  <c:v>12.86521715907804</c:v>
                </c:pt>
                <c:pt idx="58">
                  <c:v>9.209130070335219</c:v>
                </c:pt>
                <c:pt idx="59">
                  <c:v>9.19193707024161</c:v>
                </c:pt>
                <c:pt idx="60">
                  <c:v>8.75458880354009</c:v>
                </c:pt>
                <c:pt idx="61">
                  <c:v>7.621173248599902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医院</c:v>
                </c:pt>
                <c:pt idx="2">
                  <c:v>肿瘤内科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胸外科</c:v>
                </c:pt>
                <c:pt idx="6">
                  <c:v>中医经典科</c:v>
                </c:pt>
                <c:pt idx="7">
                  <c:v>血液科</c:v>
                </c:pt>
                <c:pt idx="8">
                  <c:v>肝病科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周围血管科</c:v>
                </c:pt>
                <c:pt idx="14">
                  <c:v>皮肤科</c:v>
                </c:pt>
                <c:pt idx="15">
                  <c:v>心病四科</c:v>
                </c:pt>
                <c:pt idx="16">
                  <c:v>神经外科</c:v>
                </c:pt>
                <c:pt idx="17">
                  <c:v>脑病一科</c:v>
                </c:pt>
                <c:pt idx="18">
                  <c:v>男科</c:v>
                </c:pt>
                <c:pt idx="19">
                  <c:v>普通外科</c:v>
                </c:pt>
                <c:pt idx="20">
                  <c:v>心血管内科</c:v>
                </c:pt>
                <c:pt idx="21">
                  <c:v>美容皮肤科</c:v>
                </c:pt>
                <c:pt idx="22">
                  <c:v>耳鼻喉科</c:v>
                </c:pt>
                <c:pt idx="23">
                  <c:v>西区重症医学科</c:v>
                </c:pt>
                <c:pt idx="24">
                  <c:v>治未病中心</c:v>
                </c:pt>
                <c:pt idx="25">
                  <c:v>心病三科</c:v>
                </c:pt>
                <c:pt idx="26">
                  <c:v>创伤骨科</c:v>
                </c:pt>
                <c:pt idx="27">
                  <c:v>综合内科</c:v>
                </c:pt>
                <c:pt idx="28">
                  <c:v>康复科</c:v>
                </c:pt>
                <c:pt idx="29">
                  <c:v>东区重症医学科</c:v>
                </c:pt>
                <c:pt idx="30">
                  <c:v>针灸科</c:v>
                </c:pt>
                <c:pt idx="31">
                  <c:v>口腔科</c:v>
                </c:pt>
                <c:pt idx="32">
                  <c:v>肛肠科</c:v>
                </c:pt>
                <c:pt idx="33">
                  <c:v>心病二科</c:v>
                </c:pt>
                <c:pt idx="34">
                  <c:v>眼科</c:v>
                </c:pt>
                <c:pt idx="35">
                  <c:v>推拿科</c:v>
                </c:pt>
                <c:pt idx="36">
                  <c:v>重症医学科</c:v>
                </c:pt>
                <c:pt idx="37">
                  <c:v>脊柱骨科</c:v>
                </c:pt>
                <c:pt idx="38">
                  <c:v>风湿病科</c:v>
                </c:pt>
                <c:pt idx="39">
                  <c:v>老年医学科</c:v>
                </c:pt>
                <c:pt idx="40">
                  <c:v>显微骨科</c:v>
                </c:pt>
                <c:pt idx="41">
                  <c:v>肝胆外科</c:v>
                </c:pt>
                <c:pt idx="42">
                  <c:v>微创骨科</c:v>
                </c:pt>
                <c:pt idx="43">
                  <c:v>身心医学科</c:v>
                </c:pt>
                <c:pt idx="44">
                  <c:v>骨科</c:v>
                </c:pt>
                <c:pt idx="45">
                  <c:v>产科</c:v>
                </c:pt>
                <c:pt idx="46">
                  <c:v>关节骨科</c:v>
                </c:pt>
                <c:pt idx="47">
                  <c:v>肾病科</c:v>
                </c:pt>
                <c:pt idx="48">
                  <c:v>妇科</c:v>
                </c:pt>
                <c:pt idx="49">
                  <c:v>小儿推拿科</c:v>
                </c:pt>
                <c:pt idx="50">
                  <c:v>东区肾病科</c:v>
                </c:pt>
                <c:pt idx="51">
                  <c:v>脾胃病科</c:v>
                </c:pt>
                <c:pt idx="52">
                  <c:v>脑病二科</c:v>
                </c:pt>
                <c:pt idx="53">
                  <c:v>消化内科</c:v>
                </c:pt>
                <c:pt idx="54">
                  <c:v>小儿骨科</c:v>
                </c:pt>
                <c:pt idx="55">
                  <c:v>脑病三科</c:v>
                </c:pt>
                <c:pt idx="56">
                  <c:v>妇二科</c:v>
                </c:pt>
                <c:pt idx="57">
                  <c:v>心病一科</c:v>
                </c:pt>
                <c:pt idx="58">
                  <c:v>运动损伤骨科</c:v>
                </c:pt>
                <c:pt idx="59">
                  <c:v>内分泌科</c:v>
                </c:pt>
                <c:pt idx="60">
                  <c:v>肾脏内科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97.65073205685785</c:v>
                </c:pt>
                <c:pt idx="2">
                  <c:v>96.82074384416151</c:v>
                </c:pt>
                <c:pt idx="3">
                  <c:v>95.07535001040995</c:v>
                </c:pt>
                <c:pt idx="4">
                  <c:v>91.48812241594013</c:v>
                </c:pt>
                <c:pt idx="5">
                  <c:v>91.33122096788853</c:v>
                </c:pt>
                <c:pt idx="6">
                  <c:v>90.3204622099301</c:v>
                </c:pt>
                <c:pt idx="7">
                  <c:v>89.28308509374129</c:v>
                </c:pt>
                <c:pt idx="8">
                  <c:v>89.21632335371818</c:v>
                </c:pt>
                <c:pt idx="9">
                  <c:v>81.96421078103627</c:v>
                </c:pt>
                <c:pt idx="10">
                  <c:v>81.30743479444789</c:v>
                </c:pt>
                <c:pt idx="11">
                  <c:v>79.91489155790327</c:v>
                </c:pt>
                <c:pt idx="12">
                  <c:v>78.39856458897452</c:v>
                </c:pt>
                <c:pt idx="13">
                  <c:v>75.3144739225802</c:v>
                </c:pt>
                <c:pt idx="14">
                  <c:v>71.71960952936264</c:v>
                </c:pt>
                <c:pt idx="15">
                  <c:v>70.9805541991363</c:v>
                </c:pt>
                <c:pt idx="16">
                  <c:v>66.50238534619653</c:v>
                </c:pt>
                <c:pt idx="17">
                  <c:v>65.71232356349924</c:v>
                </c:pt>
                <c:pt idx="18">
                  <c:v>65.46474354521989</c:v>
                </c:pt>
                <c:pt idx="19">
                  <c:v>64.80028388349089</c:v>
                </c:pt>
                <c:pt idx="20">
                  <c:v>63.93297610777248</c:v>
                </c:pt>
                <c:pt idx="21">
                  <c:v>55.1016925981875</c:v>
                </c:pt>
                <c:pt idx="22">
                  <c:v>54.28214685239053</c:v>
                </c:pt>
                <c:pt idx="23">
                  <c:v>51.42159223852404</c:v>
                </c:pt>
                <c:pt idx="24">
                  <c:v>48.42340236386368</c:v>
                </c:pt>
                <c:pt idx="25">
                  <c:v>48.153230758796326</c:v>
                </c:pt>
                <c:pt idx="26">
                  <c:v>45.84924496148951</c:v>
                </c:pt>
                <c:pt idx="27">
                  <c:v>45.525553414845916</c:v>
                </c:pt>
                <c:pt idx="28">
                  <c:v>44.37103503155427</c:v>
                </c:pt>
                <c:pt idx="29">
                  <c:v>43.55030900549674</c:v>
                </c:pt>
                <c:pt idx="30">
                  <c:v>39.54367787510084</c:v>
                </c:pt>
                <c:pt idx="31">
                  <c:v>37.35794891334897</c:v>
                </c:pt>
                <c:pt idx="32">
                  <c:v>36.437515661444294</c:v>
                </c:pt>
                <c:pt idx="33">
                  <c:v>33.62717015910065</c:v>
                </c:pt>
                <c:pt idx="34">
                  <c:v>33.01553394698439</c:v>
                </c:pt>
                <c:pt idx="35">
                  <c:v>31.908454389947586</c:v>
                </c:pt>
                <c:pt idx="36">
                  <c:v>30.004912607632775</c:v>
                </c:pt>
                <c:pt idx="37">
                  <c:v>27.779283671823375</c:v>
                </c:pt>
                <c:pt idx="38">
                  <c:v>24.90405049041845</c:v>
                </c:pt>
                <c:pt idx="39">
                  <c:v>24.629679104213942</c:v>
                </c:pt>
                <c:pt idx="40">
                  <c:v>24.4526996122842</c:v>
                </c:pt>
                <c:pt idx="41">
                  <c:v>24.160676331418074</c:v>
                </c:pt>
                <c:pt idx="42">
                  <c:v>23.61075540075603</c:v>
                </c:pt>
                <c:pt idx="43">
                  <c:v>21.684470067231963</c:v>
                </c:pt>
                <c:pt idx="44">
                  <c:v>18.712232745573797</c:v>
                </c:pt>
                <c:pt idx="45">
                  <c:v>18.606522975516707</c:v>
                </c:pt>
                <c:pt idx="46">
                  <c:v>16.48836572293267</c:v>
                </c:pt>
                <c:pt idx="47">
                  <c:v>14.225560602444249</c:v>
                </c:pt>
                <c:pt idx="48">
                  <c:v>13.374717580378285</c:v>
                </c:pt>
                <c:pt idx="49">
                  <c:v>12.763481259984129</c:v>
                </c:pt>
                <c:pt idx="50">
                  <c:v>12.353271808440285</c:v>
                </c:pt>
                <c:pt idx="51">
                  <c:v>11.872545146110905</c:v>
                </c:pt>
                <c:pt idx="52">
                  <c:v>11.011289279708695</c:v>
                </c:pt>
                <c:pt idx="53">
                  <c:v>9.06916599631832</c:v>
                </c:pt>
                <c:pt idx="54">
                  <c:v>8.752309179422358</c:v>
                </c:pt>
                <c:pt idx="55">
                  <c:v>7.903072123067975</c:v>
                </c:pt>
                <c:pt idx="56">
                  <c:v>7.323300668449293</c:v>
                </c:pt>
                <c:pt idx="57">
                  <c:v>6.8274454145930425</c:v>
                </c:pt>
                <c:pt idx="58">
                  <c:v>5.149108832326624</c:v>
                </c:pt>
                <c:pt idx="59">
                  <c:v>3.0399119041846783</c:v>
                </c:pt>
                <c:pt idx="60">
                  <c:v>0.29735290805041364</c:v>
                </c:pt>
                <c:pt idx="61">
                  <c:v>0.28197206877753794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大型医用设备检查阳性率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大型医用设备检查阳性率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东区重症医学科</c:v>
                </c:pt>
                <c:pt idx="1">
                  <c:v>妇二科</c:v>
                </c:pt>
                <c:pt idx="2">
                  <c:v>小儿骨科</c:v>
                </c:pt>
                <c:pt idx="3">
                  <c:v>脾胃病科</c:v>
                </c:pt>
                <c:pt idx="4">
                  <c:v>微创骨科</c:v>
                </c:pt>
                <c:pt idx="5">
                  <c:v>神经内科</c:v>
                </c:pt>
                <c:pt idx="6">
                  <c:v>老年医学科</c:v>
                </c:pt>
                <c:pt idx="7">
                  <c:v>小儿推拿科</c:v>
                </c:pt>
                <c:pt idx="8">
                  <c:v>心病四科</c:v>
                </c:pt>
                <c:pt idx="9">
                  <c:v>内分泌科</c:v>
                </c:pt>
                <c:pt idx="10">
                  <c:v>重症医学科</c:v>
                </c:pt>
                <c:pt idx="11">
                  <c:v>脑病一科</c:v>
                </c:pt>
                <c:pt idx="12">
                  <c:v>综合内科</c:v>
                </c:pt>
                <c:pt idx="13">
                  <c:v>美容皮肤科</c:v>
                </c:pt>
                <c:pt idx="14">
                  <c:v>妇科</c:v>
                </c:pt>
                <c:pt idx="15">
                  <c:v>产科</c:v>
                </c:pt>
                <c:pt idx="16">
                  <c:v>肝病科</c:v>
                </c:pt>
                <c:pt idx="17">
                  <c:v>治未病中心</c:v>
                </c:pt>
                <c:pt idx="18">
                  <c:v>心病三科</c:v>
                </c:pt>
                <c:pt idx="19">
                  <c:v>推拿科</c:v>
                </c:pt>
                <c:pt idx="20">
                  <c:v>脊柱骨科</c:v>
                </c:pt>
                <c:pt idx="21">
                  <c:v>中医经典科</c:v>
                </c:pt>
                <c:pt idx="22">
                  <c:v>耳鼻喉科</c:v>
                </c:pt>
                <c:pt idx="23">
                  <c:v>周围血管科</c:v>
                </c:pt>
                <c:pt idx="24">
                  <c:v>肝胆外科</c:v>
                </c:pt>
                <c:pt idx="25">
                  <c:v>关节骨科</c:v>
                </c:pt>
                <c:pt idx="26">
                  <c:v>运动损伤骨科</c:v>
                </c:pt>
                <c:pt idx="27">
                  <c:v>创伤骨科</c:v>
                </c:pt>
                <c:pt idx="28">
                  <c:v>心血管内科</c:v>
                </c:pt>
                <c:pt idx="29">
                  <c:v>胸外科</c:v>
                </c:pt>
                <c:pt idx="30">
                  <c:v>心病一科</c:v>
                </c:pt>
                <c:pt idx="31">
                  <c:v>东区肾病科</c:v>
                </c:pt>
                <c:pt idx="32">
                  <c:v>脑病二科</c:v>
                </c:pt>
                <c:pt idx="33">
                  <c:v>身心医学科</c:v>
                </c:pt>
                <c:pt idx="34">
                  <c:v>显微骨科</c:v>
                </c:pt>
                <c:pt idx="35">
                  <c:v>神经外科</c:v>
                </c:pt>
                <c:pt idx="36">
                  <c:v>呼吸内科</c:v>
                </c:pt>
                <c:pt idx="37">
                  <c:v>泌尿外科</c:v>
                </c:pt>
                <c:pt idx="38">
                  <c:v>男科</c:v>
                </c:pt>
                <c:pt idx="39">
                  <c:v>肾病科</c:v>
                </c:pt>
                <c:pt idx="40">
                  <c:v>血液科</c:v>
                </c:pt>
                <c:pt idx="41">
                  <c:v>康复科</c:v>
                </c:pt>
                <c:pt idx="42">
                  <c:v>脑病三科</c:v>
                </c:pt>
                <c:pt idx="43">
                  <c:v>肿瘤内科</c:v>
                </c:pt>
                <c:pt idx="44">
                  <c:v>骨科</c:v>
                </c:pt>
                <c:pt idx="45">
                  <c:v>西区重症医学科</c:v>
                </c:pt>
                <c:pt idx="46">
                  <c:v>心病二科</c:v>
                </c:pt>
                <c:pt idx="47">
                  <c:v>皮肤科</c:v>
                </c:pt>
                <c:pt idx="48">
                  <c:v>风湿病科</c:v>
                </c:pt>
                <c:pt idx="49">
                  <c:v>口腔科</c:v>
                </c:pt>
                <c:pt idx="50">
                  <c:v>中医外治中心</c:v>
                </c:pt>
                <c:pt idx="51">
                  <c:v>妇科妇二科合并</c:v>
                </c:pt>
                <c:pt idx="52">
                  <c:v>儿科</c:v>
                </c:pt>
                <c:pt idx="53">
                  <c:v>脾胃科消化科合并</c:v>
                </c:pt>
                <c:pt idx="54">
                  <c:v>消化内科</c:v>
                </c:pt>
                <c:pt idx="55">
                  <c:v>眼科</c:v>
                </c:pt>
                <c:pt idx="56">
                  <c:v>乳腺甲状腺外科</c:v>
                </c:pt>
                <c:pt idx="57">
                  <c:v>肛肠科</c:v>
                </c:pt>
                <c:pt idx="58">
                  <c:v>肾脏内科</c:v>
                </c:pt>
                <c:pt idx="59">
                  <c:v>普通外科</c:v>
                </c:pt>
                <c:pt idx="60">
                  <c:v>医院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98.39604155078752</c:v>
                </c:pt>
                <c:pt idx="1">
                  <c:v>98.34766127539008</c:v>
                </c:pt>
                <c:pt idx="2">
                  <c:v>97.73012055699184</c:v>
                </c:pt>
                <c:pt idx="3">
                  <c:v>97.70164102099072</c:v>
                </c:pt>
                <c:pt idx="4">
                  <c:v>96.37614264441827</c:v>
                </c:pt>
                <c:pt idx="5">
                  <c:v>88.03397426849833</c:v>
                </c:pt>
                <c:pt idx="6">
                  <c:v>86.08981712012233</c:v>
                </c:pt>
                <c:pt idx="7">
                  <c:v>80.31635678460114</c:v>
                </c:pt>
                <c:pt idx="8">
                  <c:v>79.92647980600695</c:v>
                </c:pt>
                <c:pt idx="9">
                  <c:v>79.44857724237964</c:v>
                </c:pt>
                <c:pt idx="10">
                  <c:v>79.315416556222</c:v>
                </c:pt>
                <c:pt idx="11">
                  <c:v>78.7667010949043</c:v>
                </c:pt>
                <c:pt idx="12">
                  <c:v>76.11050114796937</c:v>
                </c:pt>
                <c:pt idx="13">
                  <c:v>75.73128402927158</c:v>
                </c:pt>
                <c:pt idx="14">
                  <c:v>73.79579037320664</c:v>
                </c:pt>
                <c:pt idx="15">
                  <c:v>72.3528612775986</c:v>
                </c:pt>
                <c:pt idx="16">
                  <c:v>71.97666734912092</c:v>
                </c:pt>
                <c:pt idx="17">
                  <c:v>71.03216054089212</c:v>
                </c:pt>
                <c:pt idx="18">
                  <c:v>69.28660626535654</c:v>
                </c:pt>
                <c:pt idx="19">
                  <c:v>68.99243465204547</c:v>
                </c:pt>
                <c:pt idx="20">
                  <c:v>66.51916106665455</c:v>
                </c:pt>
                <c:pt idx="21">
                  <c:v>66.13601824424377</c:v>
                </c:pt>
                <c:pt idx="22">
                  <c:v>64.05537742850049</c:v>
                </c:pt>
                <c:pt idx="23">
                  <c:v>63.72268755720896</c:v>
                </c:pt>
                <c:pt idx="24">
                  <c:v>63.28852895211226</c:v>
                </c:pt>
                <c:pt idx="25">
                  <c:v>62.18510888094744</c:v>
                </c:pt>
                <c:pt idx="26">
                  <c:v>61.12347702911778</c:v>
                </c:pt>
                <c:pt idx="27">
                  <c:v>60.29090831073851</c:v>
                </c:pt>
                <c:pt idx="28">
                  <c:v>59.57402816794897</c:v>
                </c:pt>
                <c:pt idx="29">
                  <c:v>58.3173422750624</c:v>
                </c:pt>
                <c:pt idx="30">
                  <c:v>56.394620993055675</c:v>
                </c:pt>
                <c:pt idx="31">
                  <c:v>56.00345533280944</c:v>
                </c:pt>
                <c:pt idx="32">
                  <c:v>53.55225957751271</c:v>
                </c:pt>
                <c:pt idx="33">
                  <c:v>51.77464285242368</c:v>
                </c:pt>
                <c:pt idx="34">
                  <c:v>49.524471294507435</c:v>
                </c:pt>
                <c:pt idx="35">
                  <c:v>49.381826862698944</c:v>
                </c:pt>
                <c:pt idx="36">
                  <c:v>49.00858550448932</c:v>
                </c:pt>
                <c:pt idx="37">
                  <c:v>47.41739963776912</c:v>
                </c:pt>
                <c:pt idx="38">
                  <c:v>44.57553780454839</c:v>
                </c:pt>
                <c:pt idx="39">
                  <c:v>41.69205270329683</c:v>
                </c:pt>
                <c:pt idx="40">
                  <c:v>41.35246810909339</c:v>
                </c:pt>
                <c:pt idx="41">
                  <c:v>37.546867796205</c:v>
                </c:pt>
                <c:pt idx="42">
                  <c:v>37.32339418955526</c:v>
                </c:pt>
                <c:pt idx="43">
                  <c:v>36.51381114272887</c:v>
                </c:pt>
                <c:pt idx="44">
                  <c:v>33.181440795729486</c:v>
                </c:pt>
                <c:pt idx="45">
                  <c:v>30.79018345192035</c:v>
                </c:pt>
                <c:pt idx="46">
                  <c:v>27.276572501431385</c:v>
                </c:pt>
                <c:pt idx="47">
                  <c:v>26.97427047660186</c:v>
                </c:pt>
                <c:pt idx="48">
                  <c:v>25.375539092617537</c:v>
                </c:pt>
                <c:pt idx="49">
                  <c:v>24.066261329652683</c:v>
                </c:pt>
                <c:pt idx="50">
                  <c:v>22.661149875606966</c:v>
                </c:pt>
                <c:pt idx="51">
                  <c:v>22.51671582018386</c:v>
                </c:pt>
                <c:pt idx="52">
                  <c:v>16.65178412205577</c:v>
                </c:pt>
                <c:pt idx="53">
                  <c:v>14.47101950956251</c:v>
                </c:pt>
                <c:pt idx="54">
                  <c:v>11.53945201970943</c:v>
                </c:pt>
                <c:pt idx="55">
                  <c:v>7.720281278132002</c:v>
                </c:pt>
                <c:pt idx="56">
                  <c:v>6.626128863367198</c:v>
                </c:pt>
                <c:pt idx="57">
                  <c:v>5.912008635702803</c:v>
                </c:pt>
                <c:pt idx="58">
                  <c:v>3.1702820612344196</c:v>
                </c:pt>
                <c:pt idx="59">
                  <c:v>2.7484375251841886</c:v>
                </c:pt>
                <c:pt idx="60">
                  <c:v>0.9486</c:v>
                </c:pt>
                <c:pt idx="61">
                  <c:v>0.8452411981808794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泌尿外科</c:v>
                </c:pt>
                <c:pt idx="2">
                  <c:v>周围血管科</c:v>
                </c:pt>
                <c:pt idx="3">
                  <c:v>心病四科</c:v>
                </c:pt>
                <c:pt idx="4">
                  <c:v>心病一科</c:v>
                </c:pt>
                <c:pt idx="5">
                  <c:v>骨科</c:v>
                </c:pt>
                <c:pt idx="6">
                  <c:v>耳鼻喉科</c:v>
                </c:pt>
                <c:pt idx="7">
                  <c:v>妇科妇二科合并</c:v>
                </c:pt>
                <c:pt idx="8">
                  <c:v>脑病一科</c:v>
                </c:pt>
                <c:pt idx="9">
                  <c:v>儿科</c:v>
                </c:pt>
                <c:pt idx="10">
                  <c:v>普通外科</c:v>
                </c:pt>
                <c:pt idx="11">
                  <c:v>心病二科</c:v>
                </c:pt>
                <c:pt idx="12">
                  <c:v>针灸科</c:v>
                </c:pt>
                <c:pt idx="13">
                  <c:v>综合内科</c:v>
                </c:pt>
                <c:pt idx="14">
                  <c:v>推拿科</c:v>
                </c:pt>
                <c:pt idx="15">
                  <c:v>中医外治中心</c:v>
                </c:pt>
                <c:pt idx="16">
                  <c:v>肾病科</c:v>
                </c:pt>
                <c:pt idx="17">
                  <c:v>消化内科</c:v>
                </c:pt>
                <c:pt idx="18">
                  <c:v>妇科</c:v>
                </c:pt>
                <c:pt idx="19">
                  <c:v>重症医学科</c:v>
                </c:pt>
                <c:pt idx="20">
                  <c:v>肛肠科</c:v>
                </c:pt>
                <c:pt idx="21">
                  <c:v>肝胆外科</c:v>
                </c:pt>
                <c:pt idx="22">
                  <c:v>心病三科</c:v>
                </c:pt>
                <c:pt idx="23">
                  <c:v>显微骨科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脾胃病科</c:v>
                </c:pt>
                <c:pt idx="27">
                  <c:v>治未病中心</c:v>
                </c:pt>
                <c:pt idx="28">
                  <c:v>肿瘤内科</c:v>
                </c:pt>
                <c:pt idx="29">
                  <c:v>创伤骨科</c:v>
                </c:pt>
                <c:pt idx="30">
                  <c:v>微创骨科</c:v>
                </c:pt>
                <c:pt idx="31">
                  <c:v>男科</c:v>
                </c:pt>
                <c:pt idx="32">
                  <c:v>神经外科</c:v>
                </c:pt>
                <c:pt idx="33">
                  <c:v>美容皮肤科</c:v>
                </c:pt>
                <c:pt idx="34">
                  <c:v>肾脏内科</c:v>
                </c:pt>
                <c:pt idx="35">
                  <c:v>眼科</c:v>
                </c:pt>
                <c:pt idx="36">
                  <c:v>呼吸内科</c:v>
                </c:pt>
                <c:pt idx="37">
                  <c:v>中医经典科</c:v>
                </c:pt>
                <c:pt idx="38">
                  <c:v>内分泌科</c:v>
                </c:pt>
                <c:pt idx="39">
                  <c:v>胸外科</c:v>
                </c:pt>
                <c:pt idx="40">
                  <c:v>老年医学科</c:v>
                </c:pt>
                <c:pt idx="41">
                  <c:v>运动损伤骨科</c:v>
                </c:pt>
                <c:pt idx="42">
                  <c:v>关节骨科</c:v>
                </c:pt>
                <c:pt idx="43">
                  <c:v>脑病三科</c:v>
                </c:pt>
                <c:pt idx="44">
                  <c:v>心血管内科</c:v>
                </c:pt>
                <c:pt idx="45">
                  <c:v>小儿推拿科</c:v>
                </c:pt>
                <c:pt idx="46">
                  <c:v>康复科</c:v>
                </c:pt>
                <c:pt idx="47">
                  <c:v>东区肾病科</c:v>
                </c:pt>
                <c:pt idx="48">
                  <c:v>口腔科</c:v>
                </c:pt>
                <c:pt idx="49">
                  <c:v>神经内科</c:v>
                </c:pt>
                <c:pt idx="50">
                  <c:v>产科</c:v>
                </c:pt>
                <c:pt idx="51">
                  <c:v>身心医学科</c:v>
                </c:pt>
                <c:pt idx="52">
                  <c:v>肝病科</c:v>
                </c:pt>
                <c:pt idx="53">
                  <c:v>皮肤科</c:v>
                </c:pt>
                <c:pt idx="54">
                  <c:v>脾胃科消化科合并</c:v>
                </c:pt>
                <c:pt idx="55">
                  <c:v>西区重症医学科</c:v>
                </c:pt>
                <c:pt idx="56">
                  <c:v>东区重症医学科</c:v>
                </c:pt>
                <c:pt idx="57">
                  <c:v>风湿病科</c:v>
                </c:pt>
                <c:pt idx="58">
                  <c:v>血液科</c:v>
                </c:pt>
                <c:pt idx="59">
                  <c:v>脊柱骨科</c:v>
                </c:pt>
                <c:pt idx="60">
                  <c:v>脑病二科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4.257897748780511</c:v>
                </c:pt>
                <c:pt idx="2">
                  <c:v>0.40066220615079184</c:v>
                </c:pt>
                <c:pt idx="3">
                  <c:v>0.3497575648191901</c:v>
                </c:pt>
                <c:pt idx="4">
                  <c:v>0.331413364060324</c:v>
                </c:pt>
                <c:pt idx="5">
                  <c:v>0.20791805425074544</c:v>
                </c:pt>
                <c:pt idx="6">
                  <c:v>0.13961944126825804</c:v>
                </c:pt>
                <c:pt idx="7">
                  <c:v>0.113804715842935</c:v>
                </c:pt>
                <c:pt idx="8">
                  <c:v>0.10606804976218033</c:v>
                </c:pt>
                <c:pt idx="9">
                  <c:v>0.1007031610668047</c:v>
                </c:pt>
                <c:pt idx="10">
                  <c:v>0.08256979033565343</c:v>
                </c:pt>
                <c:pt idx="11">
                  <c:v>0.06212391932134214</c:v>
                </c:pt>
                <c:pt idx="12">
                  <c:v>0.05818627562916302</c:v>
                </c:pt>
                <c:pt idx="13">
                  <c:v>0.05082231736722511</c:v>
                </c:pt>
                <c:pt idx="14">
                  <c:v>0.047862853524717704</c:v>
                </c:pt>
                <c:pt idx="15">
                  <c:v>0.04676765337419363</c:v>
                </c:pt>
                <c:pt idx="16">
                  <c:v>0.04236456128907878</c:v>
                </c:pt>
                <c:pt idx="17">
                  <c:v>0.04196243791092196</c:v>
                </c:pt>
                <c:pt idx="18">
                  <c:v>0.041103560638642025</c:v>
                </c:pt>
                <c:pt idx="19">
                  <c:v>0.037557332303468076</c:v>
                </c:pt>
                <c:pt idx="20">
                  <c:v>0.03422415784096693</c:v>
                </c:pt>
                <c:pt idx="21">
                  <c:v>0.03408030742861782</c:v>
                </c:pt>
                <c:pt idx="22">
                  <c:v>0.03187188899842953</c:v>
                </c:pt>
                <c:pt idx="23">
                  <c:v>0.03012472426225218</c:v>
                </c:pt>
                <c:pt idx="24">
                  <c:v>0.029565937024059685</c:v>
                </c:pt>
                <c:pt idx="25">
                  <c:v>0.02662339603432046</c:v>
                </c:pt>
                <c:pt idx="26">
                  <c:v>0.0257068454450828</c:v>
                </c:pt>
                <c:pt idx="27">
                  <c:v>0.023302592149466728</c:v>
                </c:pt>
                <c:pt idx="28">
                  <c:v>0.022139045129415245</c:v>
                </c:pt>
                <c:pt idx="29">
                  <c:v>0.021533963899868936</c:v>
                </c:pt>
                <c:pt idx="30">
                  <c:v>0.021480226696616214</c:v>
                </c:pt>
                <c:pt idx="31">
                  <c:v>0.02048811094492386</c:v>
                </c:pt>
                <c:pt idx="32">
                  <c:v>0.02040426069595843</c:v>
                </c:pt>
                <c:pt idx="33">
                  <c:v>0.019638702469542028</c:v>
                </c:pt>
                <c:pt idx="34">
                  <c:v>0.018345720601596643</c:v>
                </c:pt>
                <c:pt idx="35">
                  <c:v>0.017884463798927604</c:v>
                </c:pt>
                <c:pt idx="36">
                  <c:v>0.017590829074530304</c:v>
                </c:pt>
                <c:pt idx="37">
                  <c:v>0.017318200927099004</c:v>
                </c:pt>
                <c:pt idx="38">
                  <c:v>0.01696802069148061</c:v>
                </c:pt>
                <c:pt idx="39">
                  <c:v>0.016540702789772824</c:v>
                </c:pt>
                <c:pt idx="40">
                  <c:v>0.01569628708274231</c:v>
                </c:pt>
                <c:pt idx="41">
                  <c:v>0.015085176792244831</c:v>
                </c:pt>
                <c:pt idx="42">
                  <c:v>0.014862070628010097</c:v>
                </c:pt>
                <c:pt idx="43">
                  <c:v>0.014750422554163633</c:v>
                </c:pt>
                <c:pt idx="44">
                  <c:v>0.01356828878356047</c:v>
                </c:pt>
                <c:pt idx="45">
                  <c:v>0.01311080211921852</c:v>
                </c:pt>
                <c:pt idx="46">
                  <c:v>0.013098421702367124</c:v>
                </c:pt>
                <c:pt idx="47">
                  <c:v>0.013060190296241626</c:v>
                </c:pt>
                <c:pt idx="48">
                  <c:v>0.012971721223277529</c:v>
                </c:pt>
                <c:pt idx="49">
                  <c:v>0.012743350448607804</c:v>
                </c:pt>
                <c:pt idx="50">
                  <c:v>0.012211900148153555</c:v>
                </c:pt>
                <c:pt idx="51">
                  <c:v>0.012122460667172394</c:v>
                </c:pt>
                <c:pt idx="52">
                  <c:v>0.011953945887749026</c:v>
                </c:pt>
                <c:pt idx="53">
                  <c:v>0.011700266283685222</c:v>
                </c:pt>
                <c:pt idx="54">
                  <c:v>0.011442433432321462</c:v>
                </c:pt>
                <c:pt idx="55">
                  <c:v>0.011435182193650372</c:v>
                </c:pt>
                <c:pt idx="56">
                  <c:v>0.011196247167103181</c:v>
                </c:pt>
                <c:pt idx="57">
                  <c:v>0.010690320186422967</c:v>
                </c:pt>
                <c:pt idx="58">
                  <c:v>0.010465145320437538</c:v>
                </c:pt>
                <c:pt idx="59">
                  <c:v>0.010272671077452633</c:v>
                </c:pt>
                <c:pt idx="60">
                  <c:v>0.010127799087576621</c:v>
                </c:pt>
                <c:pt idx="61">
                  <c:v>0.010039811957386938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东区肾病科</c:v>
                </c:pt>
                <c:pt idx="2">
                  <c:v>中医外治中心</c:v>
                </c:pt>
                <c:pt idx="3">
                  <c:v>美容皮肤科</c:v>
                </c:pt>
                <c:pt idx="4">
                  <c:v>血液科</c:v>
                </c:pt>
                <c:pt idx="5">
                  <c:v>肛肠科</c:v>
                </c:pt>
                <c:pt idx="6">
                  <c:v>风湿病科</c:v>
                </c:pt>
                <c:pt idx="7">
                  <c:v>耳鼻喉科</c:v>
                </c:pt>
                <c:pt idx="8">
                  <c:v>小儿推拿科</c:v>
                </c:pt>
                <c:pt idx="9">
                  <c:v>康复科</c:v>
                </c:pt>
                <c:pt idx="10">
                  <c:v>肾脏内科</c:v>
                </c:pt>
                <c:pt idx="11">
                  <c:v>皮肤科</c:v>
                </c:pt>
                <c:pt idx="12">
                  <c:v>肾病科</c:v>
                </c:pt>
                <c:pt idx="13">
                  <c:v>治未病中心</c:v>
                </c:pt>
                <c:pt idx="14">
                  <c:v>肝胆外科</c:v>
                </c:pt>
                <c:pt idx="15">
                  <c:v>妇二科</c:v>
                </c:pt>
                <c:pt idx="16">
                  <c:v>普通外科</c:v>
                </c:pt>
                <c:pt idx="17">
                  <c:v>男科</c:v>
                </c:pt>
                <c:pt idx="18">
                  <c:v>肿瘤内科</c:v>
                </c:pt>
                <c:pt idx="19">
                  <c:v>脑病一科</c:v>
                </c:pt>
                <c:pt idx="20">
                  <c:v>针灸科</c:v>
                </c:pt>
                <c:pt idx="21">
                  <c:v>产科</c:v>
                </c:pt>
                <c:pt idx="22">
                  <c:v>妇科</c:v>
                </c:pt>
                <c:pt idx="23">
                  <c:v>显微骨科</c:v>
                </c:pt>
                <c:pt idx="24">
                  <c:v>微创骨科</c:v>
                </c:pt>
                <c:pt idx="25">
                  <c:v>综合内科</c:v>
                </c:pt>
                <c:pt idx="26">
                  <c:v>骨科</c:v>
                </c:pt>
                <c:pt idx="27">
                  <c:v>消化内科</c:v>
                </c:pt>
                <c:pt idx="28">
                  <c:v>儿科</c:v>
                </c:pt>
                <c:pt idx="29">
                  <c:v>泌尿外科</c:v>
                </c:pt>
                <c:pt idx="30">
                  <c:v>西区重症医学科</c:v>
                </c:pt>
                <c:pt idx="31">
                  <c:v>呼吸内科</c:v>
                </c:pt>
                <c:pt idx="32">
                  <c:v>推拿科</c:v>
                </c:pt>
                <c:pt idx="33">
                  <c:v>胸外科</c:v>
                </c:pt>
                <c:pt idx="34">
                  <c:v>脊柱骨科</c:v>
                </c:pt>
                <c:pt idx="35">
                  <c:v>创伤骨科</c:v>
                </c:pt>
                <c:pt idx="36">
                  <c:v>脑病二科</c:v>
                </c:pt>
                <c:pt idx="37">
                  <c:v>中医经典科</c:v>
                </c:pt>
                <c:pt idx="38">
                  <c:v>医院</c:v>
                </c:pt>
                <c:pt idx="39">
                  <c:v>身心医学科</c:v>
                </c:pt>
                <c:pt idx="40">
                  <c:v>心病三科</c:v>
                </c:pt>
                <c:pt idx="41">
                  <c:v>乳腺甲状腺外科</c:v>
                </c:pt>
                <c:pt idx="42">
                  <c:v>心病二科</c:v>
                </c:pt>
                <c:pt idx="43">
                  <c:v>眼科</c:v>
                </c:pt>
                <c:pt idx="44">
                  <c:v>运动损伤骨科</c:v>
                </c:pt>
                <c:pt idx="45">
                  <c:v>神经内科</c:v>
                </c:pt>
                <c:pt idx="46">
                  <c:v>肝病科</c:v>
                </c:pt>
                <c:pt idx="47">
                  <c:v>关节骨科</c:v>
                </c:pt>
                <c:pt idx="48">
                  <c:v>心病一科</c:v>
                </c:pt>
                <c:pt idx="49">
                  <c:v>妇科妇二科合并</c:v>
                </c:pt>
                <c:pt idx="50">
                  <c:v>周围血管科</c:v>
                </c:pt>
                <c:pt idx="51">
                  <c:v>神经外科</c:v>
                </c:pt>
                <c:pt idx="52">
                  <c:v>脾胃科消化科合并</c:v>
                </c:pt>
                <c:pt idx="53">
                  <c:v>脑病三科</c:v>
                </c:pt>
                <c:pt idx="54">
                  <c:v>小儿骨科</c:v>
                </c:pt>
                <c:pt idx="55">
                  <c:v>心血管内科</c:v>
                </c:pt>
                <c:pt idx="56">
                  <c:v>内分泌科</c:v>
                </c:pt>
                <c:pt idx="57">
                  <c:v>脾胃病科</c:v>
                </c:pt>
                <c:pt idx="58">
                  <c:v>心病四科</c:v>
                </c:pt>
                <c:pt idx="59">
                  <c:v>东区重症医学科</c:v>
                </c:pt>
                <c:pt idx="60">
                  <c:v>老年医学科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94.6086568230446</c:v>
                </c:pt>
                <c:pt idx="2">
                  <c:v>91.02252155637028</c:v>
                </c:pt>
                <c:pt idx="3">
                  <c:v>90.05934131520908</c:v>
                </c:pt>
                <c:pt idx="4">
                  <c:v>89.69614156329818</c:v>
                </c:pt>
                <c:pt idx="5">
                  <c:v>87.47624544659479</c:v>
                </c:pt>
                <c:pt idx="6">
                  <c:v>87.29818528578387</c:v>
                </c:pt>
                <c:pt idx="7">
                  <c:v>83.90626963038233</c:v>
                </c:pt>
                <c:pt idx="8">
                  <c:v>82.45724175696917</c:v>
                </c:pt>
                <c:pt idx="9">
                  <c:v>79.93150054776967</c:v>
                </c:pt>
                <c:pt idx="10">
                  <c:v>77.4773677463895</c:v>
                </c:pt>
                <c:pt idx="11">
                  <c:v>77.02892589729488</c:v>
                </c:pt>
                <c:pt idx="12">
                  <c:v>76.89286556680896</c:v>
                </c:pt>
                <c:pt idx="13">
                  <c:v>75.69470644908647</c:v>
                </c:pt>
                <c:pt idx="14">
                  <c:v>74.19585492857654</c:v>
                </c:pt>
                <c:pt idx="15">
                  <c:v>72.19608621619204</c:v>
                </c:pt>
                <c:pt idx="16">
                  <c:v>71.48190462529942</c:v>
                </c:pt>
                <c:pt idx="17">
                  <c:v>70.92653691138555</c:v>
                </c:pt>
                <c:pt idx="18">
                  <c:v>70.60430878400773</c:v>
                </c:pt>
                <c:pt idx="19">
                  <c:v>70.03093425684197</c:v>
                </c:pt>
                <c:pt idx="20">
                  <c:v>68.00276584714814</c:v>
                </c:pt>
                <c:pt idx="21">
                  <c:v>66.47488106111868</c:v>
                </c:pt>
                <c:pt idx="22">
                  <c:v>62.461886973932124</c:v>
                </c:pt>
                <c:pt idx="23">
                  <c:v>59.76414717211987</c:v>
                </c:pt>
                <c:pt idx="24">
                  <c:v>58.83273529854116</c:v>
                </c:pt>
                <c:pt idx="25">
                  <c:v>58.815230148208244</c:v>
                </c:pt>
                <c:pt idx="26">
                  <c:v>58.29288671099333</c:v>
                </c:pt>
                <c:pt idx="27">
                  <c:v>57.02045198386576</c:v>
                </c:pt>
                <c:pt idx="28">
                  <c:v>56.66395254957009</c:v>
                </c:pt>
                <c:pt idx="29">
                  <c:v>56.10827453684882</c:v>
                </c:pt>
                <c:pt idx="30">
                  <c:v>54.80224034598</c:v>
                </c:pt>
                <c:pt idx="31">
                  <c:v>54.456769317013205</c:v>
                </c:pt>
                <c:pt idx="32">
                  <c:v>48.929493607784295</c:v>
                </c:pt>
                <c:pt idx="33">
                  <c:v>48.37494252971899</c:v>
                </c:pt>
                <c:pt idx="34">
                  <c:v>47.44296702241053</c:v>
                </c:pt>
                <c:pt idx="35">
                  <c:v>46.99818794787819</c:v>
                </c:pt>
                <c:pt idx="36">
                  <c:v>46.994910474367686</c:v>
                </c:pt>
                <c:pt idx="37">
                  <c:v>44.7309981293871</c:v>
                </c:pt>
                <c:pt idx="38">
                  <c:v>42.70008784283406</c:v>
                </c:pt>
                <c:pt idx="39">
                  <c:v>42.372915664105115</c:v>
                </c:pt>
                <c:pt idx="40">
                  <c:v>41.788180139137</c:v>
                </c:pt>
                <c:pt idx="41">
                  <c:v>40.972995554704674</c:v>
                </c:pt>
                <c:pt idx="42">
                  <c:v>40.59181928961678</c:v>
                </c:pt>
                <c:pt idx="43">
                  <c:v>40.00346446538082</c:v>
                </c:pt>
                <c:pt idx="44">
                  <c:v>38.10902429603869</c:v>
                </c:pt>
                <c:pt idx="45">
                  <c:v>36.1269032237142</c:v>
                </c:pt>
                <c:pt idx="46">
                  <c:v>34.31566421801584</c:v>
                </c:pt>
                <c:pt idx="47">
                  <c:v>33.30315261782341</c:v>
                </c:pt>
                <c:pt idx="48">
                  <c:v>27.540323458886824</c:v>
                </c:pt>
                <c:pt idx="49">
                  <c:v>26.31563756018055</c:v>
                </c:pt>
                <c:pt idx="50">
                  <c:v>25.871717401803593</c:v>
                </c:pt>
                <c:pt idx="51">
                  <c:v>24.306008408423903</c:v>
                </c:pt>
                <c:pt idx="52">
                  <c:v>21.907801319707104</c:v>
                </c:pt>
                <c:pt idx="53">
                  <c:v>19.45014380418087</c:v>
                </c:pt>
                <c:pt idx="54">
                  <c:v>17.922023130559467</c:v>
                </c:pt>
                <c:pt idx="55">
                  <c:v>15.405682261155679</c:v>
                </c:pt>
                <c:pt idx="56">
                  <c:v>13.756435784512314</c:v>
                </c:pt>
                <c:pt idx="57">
                  <c:v>12.817953062175238</c:v>
                </c:pt>
                <c:pt idx="58">
                  <c:v>12.71581647311063</c:v>
                </c:pt>
                <c:pt idx="59">
                  <c:v>8.447846939597389</c:v>
                </c:pt>
                <c:pt idx="60">
                  <c:v>5.3220604290223035</c:v>
                </c:pt>
                <c:pt idx="61">
                  <c:v>5.132454494560333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心病一科</c:v>
                </c:pt>
                <c:pt idx="2">
                  <c:v>心病二科</c:v>
                </c:pt>
                <c:pt idx="3">
                  <c:v>心病三科</c:v>
                </c:pt>
                <c:pt idx="4">
                  <c:v>心病四科</c:v>
                </c:pt>
                <c:pt idx="5">
                  <c:v>综合内科</c:v>
                </c:pt>
                <c:pt idx="6">
                  <c:v>神经内科</c:v>
                </c:pt>
                <c:pt idx="7">
                  <c:v>脑病一科</c:v>
                </c:pt>
                <c:pt idx="8">
                  <c:v>脑病二科</c:v>
                </c:pt>
                <c:pt idx="9">
                  <c:v>脑病三科</c:v>
                </c:pt>
                <c:pt idx="10">
                  <c:v>中医经典科</c:v>
                </c:pt>
                <c:pt idx="11">
                  <c:v>呼吸内科</c:v>
                </c:pt>
                <c:pt idx="12">
                  <c:v>内分泌科</c:v>
                </c:pt>
                <c:pt idx="13">
                  <c:v>脾胃病科</c:v>
                </c:pt>
                <c:pt idx="14">
                  <c:v>肝病科</c:v>
                </c:pt>
                <c:pt idx="15">
                  <c:v>血液科</c:v>
                </c:pt>
                <c:pt idx="16">
                  <c:v>风湿病科</c:v>
                </c:pt>
                <c:pt idx="17">
                  <c:v>消化内科</c:v>
                </c:pt>
                <c:pt idx="18">
                  <c:v>肿瘤内科</c:v>
                </c:pt>
                <c:pt idx="19">
                  <c:v>肾脏内科</c:v>
                </c:pt>
                <c:pt idx="20">
                  <c:v>肾病科</c:v>
                </c:pt>
                <c:pt idx="21">
                  <c:v>东区肾病科</c:v>
                </c:pt>
                <c:pt idx="22">
                  <c:v>老年医学科</c:v>
                </c:pt>
                <c:pt idx="23">
                  <c:v>骨科</c:v>
                </c:pt>
                <c:pt idx="24">
                  <c:v>微创骨科</c:v>
                </c:pt>
                <c:pt idx="25">
                  <c:v>关节骨科</c:v>
                </c:pt>
                <c:pt idx="26">
                  <c:v>运动损伤骨科</c:v>
                </c:pt>
                <c:pt idx="27">
                  <c:v>显微骨科</c:v>
                </c:pt>
                <c:pt idx="28">
                  <c:v>创伤骨科</c:v>
                </c:pt>
                <c:pt idx="29">
                  <c:v>脊柱骨科</c:v>
                </c:pt>
                <c:pt idx="30">
                  <c:v>小儿骨科</c:v>
                </c:pt>
                <c:pt idx="31">
                  <c:v>普通外科</c:v>
                </c:pt>
                <c:pt idx="32">
                  <c:v>泌尿外科</c:v>
                </c:pt>
                <c:pt idx="33">
                  <c:v>男科</c:v>
                </c:pt>
                <c:pt idx="34">
                  <c:v>胸外科</c:v>
                </c:pt>
                <c:pt idx="35">
                  <c:v>神经外科</c:v>
                </c:pt>
                <c:pt idx="36">
                  <c:v>肛肠科</c:v>
                </c:pt>
                <c:pt idx="37">
                  <c:v>乳腺甲状腺外科</c:v>
                </c:pt>
                <c:pt idx="38">
                  <c:v>周围血管科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美容皮肤科</c:v>
                </c:pt>
                <c:pt idx="42">
                  <c:v>妇科</c:v>
                </c:pt>
                <c:pt idx="43">
                  <c:v>妇二科</c:v>
                </c:pt>
                <c:pt idx="44">
                  <c:v>产科</c:v>
                </c:pt>
                <c:pt idx="45">
                  <c:v>耳鼻喉科</c:v>
                </c:pt>
                <c:pt idx="46">
                  <c:v>眼科</c:v>
                </c:pt>
                <c:pt idx="47">
                  <c:v>口腔科</c:v>
                </c:pt>
                <c:pt idx="48">
                  <c:v>儿科</c:v>
                </c:pt>
                <c:pt idx="49">
                  <c:v>重症医学科</c:v>
                </c:pt>
                <c:pt idx="50">
                  <c:v>东区重症医学科</c:v>
                </c:pt>
                <c:pt idx="51">
                  <c:v>西区重症医学科</c:v>
                </c:pt>
                <c:pt idx="52">
                  <c:v>康复科</c:v>
                </c:pt>
                <c:pt idx="53">
                  <c:v>针灸科</c:v>
                </c:pt>
                <c:pt idx="54">
                  <c:v>中医外治中心</c:v>
                </c:pt>
                <c:pt idx="55">
                  <c:v>治未病中心</c:v>
                </c:pt>
                <c:pt idx="56">
                  <c:v>推拿科</c:v>
                </c:pt>
                <c:pt idx="57">
                  <c:v>小儿推拿科</c:v>
                </c:pt>
                <c:pt idx="58">
                  <c:v>身心医学科</c:v>
                </c:pt>
                <c:pt idx="59">
                  <c:v>脾胃科消化科合并</c:v>
                </c:pt>
                <c:pt idx="60">
                  <c:v>妇科妇二科合并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-Infinity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神经内科</c:v>
                </c:pt>
                <c:pt idx="6">
                  <c:v>消化内科</c:v>
                </c:pt>
                <c:pt idx="7">
                  <c:v>微创骨科</c:v>
                </c:pt>
                <c:pt idx="8">
                  <c:v>脑病三科</c:v>
                </c:pt>
                <c:pt idx="9">
                  <c:v>呼吸内科</c:v>
                </c:pt>
                <c:pt idx="10">
                  <c:v>泌尿外科</c:v>
                </c:pt>
                <c:pt idx="11">
                  <c:v>中医经典科</c:v>
                </c:pt>
                <c:pt idx="12">
                  <c:v>肝病科</c:v>
                </c:pt>
                <c:pt idx="13">
                  <c:v>脾胃病科</c:v>
                </c:pt>
                <c:pt idx="14">
                  <c:v>风湿病科</c:v>
                </c:pt>
                <c:pt idx="15">
                  <c:v>皮肤科</c:v>
                </c:pt>
                <c:pt idx="16">
                  <c:v>血液科</c:v>
                </c:pt>
                <c:pt idx="17">
                  <c:v>骨科</c:v>
                </c:pt>
                <c:pt idx="18">
                  <c:v>心病一科</c:v>
                </c:pt>
                <c:pt idx="19">
                  <c:v>肝胆外科</c:v>
                </c:pt>
                <c:pt idx="20">
                  <c:v>推拿科</c:v>
                </c:pt>
                <c:pt idx="21">
                  <c:v>脊柱骨科</c:v>
                </c:pt>
                <c:pt idx="22">
                  <c:v>妇科妇二科合并</c:v>
                </c:pt>
                <c:pt idx="23">
                  <c:v>心血管内科</c:v>
                </c:pt>
                <c:pt idx="24">
                  <c:v>小儿骨科</c:v>
                </c:pt>
                <c:pt idx="25">
                  <c:v>脑病二科</c:v>
                </c:pt>
                <c:pt idx="26">
                  <c:v>针灸科</c:v>
                </c:pt>
                <c:pt idx="27">
                  <c:v>神经外科</c:v>
                </c:pt>
                <c:pt idx="28">
                  <c:v>东区重症医学科</c:v>
                </c:pt>
                <c:pt idx="29">
                  <c:v>重症医学科</c:v>
                </c:pt>
                <c:pt idx="30">
                  <c:v>肛肠科</c:v>
                </c:pt>
                <c:pt idx="31">
                  <c:v>康复科</c:v>
                </c:pt>
                <c:pt idx="32">
                  <c:v>身心医学科</c:v>
                </c:pt>
                <c:pt idx="33">
                  <c:v>肿瘤内科</c:v>
                </c:pt>
                <c:pt idx="34">
                  <c:v>关节骨科</c:v>
                </c:pt>
                <c:pt idx="35">
                  <c:v>运动损伤骨科</c:v>
                </c:pt>
                <c:pt idx="36">
                  <c:v>心病四科</c:v>
                </c:pt>
                <c:pt idx="37">
                  <c:v>普通外科</c:v>
                </c:pt>
                <c:pt idx="38">
                  <c:v>中医外治中心</c:v>
                </c:pt>
                <c:pt idx="39">
                  <c:v>脑病一科</c:v>
                </c:pt>
                <c:pt idx="40">
                  <c:v>胸外科</c:v>
                </c:pt>
                <c:pt idx="41">
                  <c:v>妇二科</c:v>
                </c:pt>
                <c:pt idx="42">
                  <c:v>心病二科</c:v>
                </c:pt>
                <c:pt idx="43">
                  <c:v>产科</c:v>
                </c:pt>
                <c:pt idx="44">
                  <c:v>内分泌科</c:v>
                </c:pt>
                <c:pt idx="45">
                  <c:v>眼科</c:v>
                </c:pt>
                <c:pt idx="46">
                  <c:v>乳腺甲状腺外科</c:v>
                </c:pt>
                <c:pt idx="47">
                  <c:v>肾病科</c:v>
                </c:pt>
                <c:pt idx="48">
                  <c:v>美容皮肤科</c:v>
                </c:pt>
                <c:pt idx="49">
                  <c:v>男科</c:v>
                </c:pt>
                <c:pt idx="50">
                  <c:v>小儿推拿科</c:v>
                </c:pt>
                <c:pt idx="51">
                  <c:v>治未病中心</c:v>
                </c:pt>
                <c:pt idx="52">
                  <c:v>西区重症医学科</c:v>
                </c:pt>
                <c:pt idx="53">
                  <c:v>综合内科</c:v>
                </c:pt>
                <c:pt idx="54">
                  <c:v>周围血管科</c:v>
                </c:pt>
                <c:pt idx="55">
                  <c:v>创伤骨科</c:v>
                </c:pt>
                <c:pt idx="56">
                  <c:v>耳鼻喉科</c:v>
                </c:pt>
                <c:pt idx="57">
                  <c:v>心病三科</c:v>
                </c:pt>
                <c:pt idx="58">
                  <c:v>医院</c:v>
                </c:pt>
                <c:pt idx="59">
                  <c:v>妇科</c:v>
                </c:pt>
                <c:pt idx="60">
                  <c:v>儿科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99.69567089220016</c:v>
                </c:pt>
                <c:pt idx="2">
                  <c:v>98.92230812418933</c:v>
                </c:pt>
                <c:pt idx="3">
                  <c:v>97.27093287821157</c:v>
                </c:pt>
                <c:pt idx="4">
                  <c:v>96.1992249299521</c:v>
                </c:pt>
                <c:pt idx="5">
                  <c:v>93.85370491323502</c:v>
                </c:pt>
                <c:pt idx="6">
                  <c:v>92.9975550522483</c:v>
                </c:pt>
                <c:pt idx="7">
                  <c:v>92.80671796029127</c:v>
                </c:pt>
                <c:pt idx="8">
                  <c:v>92.13212149803442</c:v>
                </c:pt>
                <c:pt idx="9">
                  <c:v>89.14899033572524</c:v>
                </c:pt>
                <c:pt idx="10">
                  <c:v>88.27274706200792</c:v>
                </c:pt>
                <c:pt idx="11">
                  <c:v>87.32558213213136</c:v>
                </c:pt>
                <c:pt idx="12">
                  <c:v>84.65903466520608</c:v>
                </c:pt>
                <c:pt idx="13">
                  <c:v>83.26137608251375</c:v>
                </c:pt>
                <c:pt idx="14">
                  <c:v>83.01475624143332</c:v>
                </c:pt>
                <c:pt idx="15">
                  <c:v>80.43835997005468</c:v>
                </c:pt>
                <c:pt idx="16">
                  <c:v>80.2138495422173</c:v>
                </c:pt>
                <c:pt idx="17">
                  <c:v>75.99140306090737</c:v>
                </c:pt>
                <c:pt idx="18">
                  <c:v>75.93018927035251</c:v>
                </c:pt>
                <c:pt idx="19">
                  <c:v>74.00588524261931</c:v>
                </c:pt>
                <c:pt idx="20">
                  <c:v>73.88129805774706</c:v>
                </c:pt>
                <c:pt idx="21">
                  <c:v>73.17180020567334</c:v>
                </c:pt>
                <c:pt idx="22">
                  <c:v>69.81407002248439</c:v>
                </c:pt>
                <c:pt idx="23">
                  <c:v>69.75661002389153</c:v>
                </c:pt>
                <c:pt idx="24">
                  <c:v>67.56691557754574</c:v>
                </c:pt>
                <c:pt idx="25">
                  <c:v>63.667041196885734</c:v>
                </c:pt>
                <c:pt idx="26">
                  <c:v>63.59791653581749</c:v>
                </c:pt>
                <c:pt idx="27">
                  <c:v>62.23535371373634</c:v>
                </c:pt>
                <c:pt idx="28">
                  <c:v>58.56184452312846</c:v>
                </c:pt>
                <c:pt idx="29">
                  <c:v>58.55397277400962</c:v>
                </c:pt>
                <c:pt idx="30">
                  <c:v>58.5297849186657</c:v>
                </c:pt>
                <c:pt idx="31">
                  <c:v>56.92657604171686</c:v>
                </c:pt>
                <c:pt idx="32">
                  <c:v>53.172042400005814</c:v>
                </c:pt>
                <c:pt idx="33">
                  <c:v>51.65327191163011</c:v>
                </c:pt>
                <c:pt idx="34">
                  <c:v>50.7394231999701</c:v>
                </c:pt>
                <c:pt idx="35">
                  <c:v>48.87493711913801</c:v>
                </c:pt>
                <c:pt idx="36">
                  <c:v>48.73966322577917</c:v>
                </c:pt>
                <c:pt idx="37">
                  <c:v>38.28587717606253</c:v>
                </c:pt>
                <c:pt idx="38">
                  <c:v>37.68557101981031</c:v>
                </c:pt>
                <c:pt idx="39">
                  <c:v>36.130273251436336</c:v>
                </c:pt>
                <c:pt idx="40">
                  <c:v>36.10395799600402</c:v>
                </c:pt>
                <c:pt idx="41">
                  <c:v>36.00221527489441</c:v>
                </c:pt>
                <c:pt idx="42">
                  <c:v>35.36150761784811</c:v>
                </c:pt>
                <c:pt idx="43">
                  <c:v>35.2674937383934</c:v>
                </c:pt>
                <c:pt idx="44">
                  <c:v>32.84892633257616</c:v>
                </c:pt>
                <c:pt idx="45">
                  <c:v>29.658193661210547</c:v>
                </c:pt>
                <c:pt idx="46">
                  <c:v>29.388033618016934</c:v>
                </c:pt>
                <c:pt idx="47">
                  <c:v>29.23752342762534</c:v>
                </c:pt>
                <c:pt idx="48">
                  <c:v>28.723203318410768</c:v>
                </c:pt>
                <c:pt idx="49">
                  <c:v>25.16927138187977</c:v>
                </c:pt>
                <c:pt idx="50">
                  <c:v>23.716563272248187</c:v>
                </c:pt>
                <c:pt idx="51">
                  <c:v>22.589928986379807</c:v>
                </c:pt>
                <c:pt idx="52">
                  <c:v>22.292863864556665</c:v>
                </c:pt>
                <c:pt idx="53">
                  <c:v>21.599431291766134</c:v>
                </c:pt>
                <c:pt idx="54">
                  <c:v>17.556669597551174</c:v>
                </c:pt>
                <c:pt idx="55">
                  <c:v>15.84069358669637</c:v>
                </c:pt>
                <c:pt idx="56">
                  <c:v>13.83340171069726</c:v>
                </c:pt>
                <c:pt idx="57">
                  <c:v>13.559227810789128</c:v>
                </c:pt>
                <c:pt idx="58">
                  <c:v>8.104389567763016</c:v>
                </c:pt>
                <c:pt idx="59">
                  <c:v>5.608990273376206</c:v>
                </c:pt>
                <c:pt idx="60">
                  <c:v>2.8112450925935963</c:v>
                </c:pt>
                <c:pt idx="61">
                  <c:v>2.1477242622346484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妇二科</c:v>
                </c:pt>
                <c:pt idx="2">
                  <c:v>微创骨科</c:v>
                </c:pt>
                <c:pt idx="3">
                  <c:v>综合内科</c:v>
                </c:pt>
                <c:pt idx="4">
                  <c:v>妇科</c:v>
                </c:pt>
                <c:pt idx="5">
                  <c:v>皮肤科</c:v>
                </c:pt>
                <c:pt idx="6">
                  <c:v>眼科</c:v>
                </c:pt>
                <c:pt idx="7">
                  <c:v>风湿病科</c:v>
                </c:pt>
                <c:pt idx="8">
                  <c:v>胸外科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医院</c:v>
                </c:pt>
                <c:pt idx="12">
                  <c:v>耳鼻喉科</c:v>
                </c:pt>
                <c:pt idx="13">
                  <c:v>脾胃科消化科合并</c:v>
                </c:pt>
                <c:pt idx="14">
                  <c:v>肾脏内科</c:v>
                </c:pt>
                <c:pt idx="15">
                  <c:v>创伤骨科</c:v>
                </c:pt>
                <c:pt idx="16">
                  <c:v>治未病中心</c:v>
                </c:pt>
                <c:pt idx="17">
                  <c:v>消化内科</c:v>
                </c:pt>
                <c:pt idx="18">
                  <c:v>肝病科</c:v>
                </c:pt>
                <c:pt idx="19">
                  <c:v>心病四科</c:v>
                </c:pt>
                <c:pt idx="20">
                  <c:v>心病三科</c:v>
                </c:pt>
                <c:pt idx="21">
                  <c:v>心血管内科</c:v>
                </c:pt>
                <c:pt idx="22">
                  <c:v>中医外治中心</c:v>
                </c:pt>
                <c:pt idx="23">
                  <c:v>关节骨科</c:v>
                </c:pt>
                <c:pt idx="24">
                  <c:v>口腔科</c:v>
                </c:pt>
                <c:pt idx="25">
                  <c:v>男科</c:v>
                </c:pt>
                <c:pt idx="26">
                  <c:v>运动损伤骨科</c:v>
                </c:pt>
                <c:pt idx="27">
                  <c:v>脊柱骨科</c:v>
                </c:pt>
                <c:pt idx="28">
                  <c:v>东区肾病科</c:v>
                </c:pt>
                <c:pt idx="29">
                  <c:v>骨科</c:v>
                </c:pt>
                <c:pt idx="30">
                  <c:v>老年医学科</c:v>
                </c:pt>
                <c:pt idx="31">
                  <c:v>肛肠科</c:v>
                </c:pt>
                <c:pt idx="32">
                  <c:v>显微骨科</c:v>
                </c:pt>
                <c:pt idx="33">
                  <c:v>脑病三科</c:v>
                </c:pt>
                <c:pt idx="34">
                  <c:v>内分泌科</c:v>
                </c:pt>
                <c:pt idx="35">
                  <c:v>中医经典科</c:v>
                </c:pt>
                <c:pt idx="36">
                  <c:v>心病二科</c:v>
                </c:pt>
                <c:pt idx="37">
                  <c:v>肾病科</c:v>
                </c:pt>
                <c:pt idx="38">
                  <c:v>小儿骨科</c:v>
                </c:pt>
                <c:pt idx="39">
                  <c:v>重症医学科</c:v>
                </c:pt>
                <c:pt idx="40">
                  <c:v>心病一科</c:v>
                </c:pt>
                <c:pt idx="41">
                  <c:v>泌尿外科</c:v>
                </c:pt>
                <c:pt idx="42">
                  <c:v>脑病二科</c:v>
                </c:pt>
                <c:pt idx="43">
                  <c:v>儿科</c:v>
                </c:pt>
                <c:pt idx="44">
                  <c:v>周围血管科</c:v>
                </c:pt>
                <c:pt idx="45">
                  <c:v>肿瘤内科</c:v>
                </c:pt>
                <c:pt idx="46">
                  <c:v>神经外科</c:v>
                </c:pt>
                <c:pt idx="47">
                  <c:v>推拿科</c:v>
                </c:pt>
                <c:pt idx="48">
                  <c:v>康复科</c:v>
                </c:pt>
                <c:pt idx="49">
                  <c:v>美容皮肤科</c:v>
                </c:pt>
                <c:pt idx="50">
                  <c:v>身心医学科</c:v>
                </c:pt>
                <c:pt idx="51">
                  <c:v>脑病一科</c:v>
                </c:pt>
                <c:pt idx="52">
                  <c:v>产科</c:v>
                </c:pt>
                <c:pt idx="53">
                  <c:v>呼吸内科</c:v>
                </c:pt>
                <c:pt idx="54">
                  <c:v>普通外科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乳腺甲状腺外科</c:v>
                </c:pt>
                <c:pt idx="58">
                  <c:v>脾胃病科</c:v>
                </c:pt>
                <c:pt idx="59">
                  <c:v>血液科</c:v>
                </c:pt>
                <c:pt idx="60">
                  <c:v>小儿推拿科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72.91997827253985</c:v>
                </c:pt>
                <c:pt idx="2">
                  <c:v>48.35414466362016</c:v>
                </c:pt>
                <c:pt idx="3">
                  <c:v>19.230612010067034</c:v>
                </c:pt>
                <c:pt idx="4">
                  <c:v>19.008014505848685</c:v>
                </c:pt>
                <c:pt idx="5">
                  <c:v>15.708269907040737</c:v>
                </c:pt>
                <c:pt idx="6">
                  <c:v>11.654948419079066</c:v>
                </c:pt>
                <c:pt idx="7">
                  <c:v>10.516389796523853</c:v>
                </c:pt>
                <c:pt idx="8">
                  <c:v>9.942939864390523</c:v>
                </c:pt>
                <c:pt idx="9">
                  <c:v>8.238343244871398</c:v>
                </c:pt>
                <c:pt idx="10">
                  <c:v>6.97944991891459</c:v>
                </c:pt>
                <c:pt idx="11">
                  <c:v>6.1201601479921335</c:v>
                </c:pt>
                <c:pt idx="12">
                  <c:v>5.391173546702994</c:v>
                </c:pt>
                <c:pt idx="13">
                  <c:v>3.1748981983362197</c:v>
                </c:pt>
                <c:pt idx="14">
                  <c:v>2.900512225733795</c:v>
                </c:pt>
                <c:pt idx="15">
                  <c:v>2.807859847329416</c:v>
                </c:pt>
                <c:pt idx="16">
                  <c:v>2.626366340030798</c:v>
                </c:pt>
                <c:pt idx="17">
                  <c:v>2.6044241621211803</c:v>
                </c:pt>
                <c:pt idx="18">
                  <c:v>2.5177780774622014</c:v>
                </c:pt>
                <c:pt idx="19">
                  <c:v>2.3170157158236444</c:v>
                </c:pt>
                <c:pt idx="20">
                  <c:v>2.3066011234906334</c:v>
                </c:pt>
                <c:pt idx="21">
                  <c:v>2.257144596888295</c:v>
                </c:pt>
                <c:pt idx="22">
                  <c:v>2.234722870477735</c:v>
                </c:pt>
                <c:pt idx="23">
                  <c:v>2.110371525786426</c:v>
                </c:pt>
                <c:pt idx="24">
                  <c:v>2.061644312965464</c:v>
                </c:pt>
                <c:pt idx="25">
                  <c:v>2.0100884669064127</c:v>
                </c:pt>
                <c:pt idx="26">
                  <c:v>1.5715030327774127</c:v>
                </c:pt>
                <c:pt idx="27">
                  <c:v>1.5129431535099047</c:v>
                </c:pt>
                <c:pt idx="28">
                  <c:v>1.4988091851552965</c:v>
                </c:pt>
                <c:pt idx="29">
                  <c:v>1.4673074735396825</c:v>
                </c:pt>
                <c:pt idx="30">
                  <c:v>1.4231235259518933</c:v>
                </c:pt>
                <c:pt idx="31">
                  <c:v>1.3863184752974316</c:v>
                </c:pt>
                <c:pt idx="32">
                  <c:v>1.3739382519681977</c:v>
                </c:pt>
                <c:pt idx="33">
                  <c:v>1.3640139642859583</c:v>
                </c:pt>
                <c:pt idx="34">
                  <c:v>1.3548870604470242</c:v>
                </c:pt>
                <c:pt idx="35">
                  <c:v>1.3385262583008934</c:v>
                </c:pt>
                <c:pt idx="36">
                  <c:v>1.329144767716273</c:v>
                </c:pt>
                <c:pt idx="37">
                  <c:v>1.3253942630709041</c:v>
                </c:pt>
                <c:pt idx="38">
                  <c:v>1.323033806791484</c:v>
                </c:pt>
                <c:pt idx="39">
                  <c:v>1.287181435706531</c:v>
                </c:pt>
                <c:pt idx="40">
                  <c:v>1.258353462343638</c:v>
                </c:pt>
                <c:pt idx="41">
                  <c:v>1.2142688088826028</c:v>
                </c:pt>
                <c:pt idx="42">
                  <c:v>1.1867254631313544</c:v>
                </c:pt>
                <c:pt idx="43">
                  <c:v>1.1538688947253823</c:v>
                </c:pt>
                <c:pt idx="44">
                  <c:v>1.0448914726777256</c:v>
                </c:pt>
                <c:pt idx="45">
                  <c:v>1.0426524178836492</c:v>
                </c:pt>
                <c:pt idx="46">
                  <c:v>1.0385005006702017</c:v>
                </c:pt>
                <c:pt idx="47">
                  <c:v>1.0281699356686158</c:v>
                </c:pt>
                <c:pt idx="48">
                  <c:v>0.9917103322702429</c:v>
                </c:pt>
                <c:pt idx="49">
                  <c:v>0.9829097338963935</c:v>
                </c:pt>
                <c:pt idx="50">
                  <c:v>0.9559807838447408</c:v>
                </c:pt>
                <c:pt idx="51">
                  <c:v>0.927485550512112</c:v>
                </c:pt>
                <c:pt idx="52">
                  <c:v>0.9244430345847632</c:v>
                </c:pt>
                <c:pt idx="53">
                  <c:v>0.8817476098270215</c:v>
                </c:pt>
                <c:pt idx="54">
                  <c:v>0.875630758550451</c:v>
                </c:pt>
                <c:pt idx="55">
                  <c:v>0.8616863287366113</c:v>
                </c:pt>
                <c:pt idx="56">
                  <c:v>0.8491880823067263</c:v>
                </c:pt>
                <c:pt idx="57">
                  <c:v>0.8445880011336375</c:v>
                </c:pt>
                <c:pt idx="58">
                  <c:v>0.8308269834881493</c:v>
                </c:pt>
                <c:pt idx="59">
                  <c:v>0.8134389134925453</c:v>
                </c:pt>
                <c:pt idx="60">
                  <c:v>0.808645037960606</c:v>
                </c:pt>
                <c:pt idx="61">
                  <c:v>0.8046352158051034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推拿科</c:v>
                </c:pt>
                <c:pt idx="2">
                  <c:v>微创骨科</c:v>
                </c:pt>
                <c:pt idx="3">
                  <c:v>肝病科</c:v>
                </c:pt>
                <c:pt idx="4">
                  <c:v>医院</c:v>
                </c:pt>
                <c:pt idx="5">
                  <c:v>普通外科</c:v>
                </c:pt>
                <c:pt idx="6">
                  <c:v>男科</c:v>
                </c:pt>
                <c:pt idx="7">
                  <c:v>脑病二科</c:v>
                </c:pt>
                <c:pt idx="8">
                  <c:v>显微骨科</c:v>
                </c:pt>
                <c:pt idx="9">
                  <c:v>乳腺甲状腺外科</c:v>
                </c:pt>
                <c:pt idx="10">
                  <c:v>康复科</c:v>
                </c:pt>
                <c:pt idx="11">
                  <c:v>眼科</c:v>
                </c:pt>
                <c:pt idx="12">
                  <c:v>身心医学科</c:v>
                </c:pt>
                <c:pt idx="13">
                  <c:v>小儿推拿科</c:v>
                </c:pt>
                <c:pt idx="14">
                  <c:v>泌尿外科</c:v>
                </c:pt>
                <c:pt idx="15">
                  <c:v>耳鼻喉科</c:v>
                </c:pt>
                <c:pt idx="16">
                  <c:v>治未病中心</c:v>
                </c:pt>
                <c:pt idx="17">
                  <c:v>美容皮肤科</c:v>
                </c:pt>
                <c:pt idx="18">
                  <c:v>皮肤科</c:v>
                </c:pt>
                <c:pt idx="19">
                  <c:v>风湿病科</c:v>
                </c:pt>
                <c:pt idx="20">
                  <c:v>妇科妇二科合并</c:v>
                </c:pt>
                <c:pt idx="21">
                  <c:v>中医外治中心</c:v>
                </c:pt>
                <c:pt idx="22">
                  <c:v>老年医学科</c:v>
                </c:pt>
                <c:pt idx="23">
                  <c:v>周围血管科</c:v>
                </c:pt>
                <c:pt idx="24">
                  <c:v>心病三科</c:v>
                </c:pt>
                <c:pt idx="25">
                  <c:v>脾胃科消化科合并</c:v>
                </c:pt>
                <c:pt idx="26">
                  <c:v>心病一科</c:v>
                </c:pt>
                <c:pt idx="27">
                  <c:v>胸外科</c:v>
                </c:pt>
                <c:pt idx="28">
                  <c:v>脊柱骨科</c:v>
                </c:pt>
                <c:pt idx="29">
                  <c:v>心血管内科</c:v>
                </c:pt>
                <c:pt idx="30">
                  <c:v>东区肾病科</c:v>
                </c:pt>
                <c:pt idx="31">
                  <c:v>消化内科</c:v>
                </c:pt>
                <c:pt idx="32">
                  <c:v>儿科</c:v>
                </c:pt>
                <c:pt idx="33">
                  <c:v>脑病三科</c:v>
                </c:pt>
                <c:pt idx="34">
                  <c:v>脑病一科</c:v>
                </c:pt>
                <c:pt idx="35">
                  <c:v>小儿骨科</c:v>
                </c:pt>
                <c:pt idx="36">
                  <c:v>产科</c:v>
                </c:pt>
                <c:pt idx="37">
                  <c:v>创伤骨科</c:v>
                </c:pt>
                <c:pt idx="38">
                  <c:v>脾胃病科</c:v>
                </c:pt>
                <c:pt idx="39">
                  <c:v>神经外科</c:v>
                </c:pt>
                <c:pt idx="40">
                  <c:v>心病四科</c:v>
                </c:pt>
                <c:pt idx="41">
                  <c:v>关节骨科</c:v>
                </c:pt>
                <c:pt idx="42">
                  <c:v>肿瘤内科</c:v>
                </c:pt>
                <c:pt idx="43">
                  <c:v>骨科</c:v>
                </c:pt>
                <c:pt idx="44">
                  <c:v>东区重症医学科</c:v>
                </c:pt>
                <c:pt idx="45">
                  <c:v>运动损伤骨科</c:v>
                </c:pt>
                <c:pt idx="46">
                  <c:v>肾脏内科</c:v>
                </c:pt>
                <c:pt idx="47">
                  <c:v>妇二科</c:v>
                </c:pt>
                <c:pt idx="48">
                  <c:v>口腔科</c:v>
                </c:pt>
                <c:pt idx="49">
                  <c:v>内分泌科</c:v>
                </c:pt>
                <c:pt idx="50">
                  <c:v>血液科</c:v>
                </c:pt>
                <c:pt idx="51">
                  <c:v>妇科</c:v>
                </c:pt>
                <c:pt idx="52">
                  <c:v>综合内科</c:v>
                </c:pt>
                <c:pt idx="53">
                  <c:v>神经内科</c:v>
                </c:pt>
                <c:pt idx="54">
                  <c:v>肝胆外科</c:v>
                </c:pt>
                <c:pt idx="55">
                  <c:v>肾病科</c:v>
                </c:pt>
                <c:pt idx="56">
                  <c:v>针灸科</c:v>
                </c:pt>
                <c:pt idx="57">
                  <c:v>重症医学科</c:v>
                </c:pt>
                <c:pt idx="58">
                  <c:v>西区重症医学科</c:v>
                </c:pt>
                <c:pt idx="59">
                  <c:v>肛肠科</c:v>
                </c:pt>
                <c:pt idx="60">
                  <c:v>中医经典科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99.89925731344591</c:v>
                </c:pt>
                <c:pt idx="2">
                  <c:v>97.44562963608082</c:v>
                </c:pt>
                <c:pt idx="3">
                  <c:v>95.54151408655984</c:v>
                </c:pt>
                <c:pt idx="4">
                  <c:v>92.45824511055068</c:v>
                </c:pt>
                <c:pt idx="5">
                  <c:v>84.81599022105158</c:v>
                </c:pt>
                <c:pt idx="6">
                  <c:v>84.35758375018256</c:v>
                </c:pt>
                <c:pt idx="7">
                  <c:v>84.07753369968766</c:v>
                </c:pt>
                <c:pt idx="8">
                  <c:v>83.30959795325656</c:v>
                </c:pt>
                <c:pt idx="9">
                  <c:v>82.96310152430813</c:v>
                </c:pt>
                <c:pt idx="10">
                  <c:v>82.25355554208105</c:v>
                </c:pt>
                <c:pt idx="11">
                  <c:v>81.92220648060292</c:v>
                </c:pt>
                <c:pt idx="12">
                  <c:v>76.85905607054904</c:v>
                </c:pt>
                <c:pt idx="13">
                  <c:v>75.62403970259678</c:v>
                </c:pt>
                <c:pt idx="14">
                  <c:v>75.52138678674167</c:v>
                </c:pt>
                <c:pt idx="15">
                  <c:v>73.64617782472628</c:v>
                </c:pt>
                <c:pt idx="16">
                  <c:v>72.3547750887148</c:v>
                </c:pt>
                <c:pt idx="17">
                  <c:v>71.3244193573727</c:v>
                </c:pt>
                <c:pt idx="18">
                  <c:v>71.02918325480226</c:v>
                </c:pt>
                <c:pt idx="19">
                  <c:v>67.707860391144</c:v>
                </c:pt>
                <c:pt idx="20">
                  <c:v>67.1073297983887</c:v>
                </c:pt>
                <c:pt idx="21">
                  <c:v>64.88094180129146</c:v>
                </c:pt>
                <c:pt idx="22">
                  <c:v>61.50065039353533</c:v>
                </c:pt>
                <c:pt idx="23">
                  <c:v>58.62211800421025</c:v>
                </c:pt>
                <c:pt idx="24">
                  <c:v>58.351830679245815</c:v>
                </c:pt>
                <c:pt idx="25">
                  <c:v>54.92091243436841</c:v>
                </c:pt>
                <c:pt idx="26">
                  <c:v>51.494616992072864</c:v>
                </c:pt>
                <c:pt idx="27">
                  <c:v>43.941714387999745</c:v>
                </c:pt>
                <c:pt idx="28">
                  <c:v>43.85536162694334</c:v>
                </c:pt>
                <c:pt idx="29">
                  <c:v>43.28485028596028</c:v>
                </c:pt>
                <c:pt idx="30">
                  <c:v>38.75247629527425</c:v>
                </c:pt>
                <c:pt idx="31">
                  <c:v>38.03656431797329</c:v>
                </c:pt>
                <c:pt idx="32">
                  <c:v>37.27669470009019</c:v>
                </c:pt>
                <c:pt idx="33">
                  <c:v>37.248729463676646</c:v>
                </c:pt>
                <c:pt idx="34">
                  <c:v>34.267822809543986</c:v>
                </c:pt>
                <c:pt idx="35">
                  <c:v>33.53512939894229</c:v>
                </c:pt>
                <c:pt idx="36">
                  <c:v>31.728112160120908</c:v>
                </c:pt>
                <c:pt idx="37">
                  <c:v>31.457369226939733</c:v>
                </c:pt>
                <c:pt idx="38">
                  <c:v>30.754193024381458</c:v>
                </c:pt>
                <c:pt idx="39">
                  <c:v>28.477585564874758</c:v>
                </c:pt>
                <c:pt idx="40">
                  <c:v>27.001272317936532</c:v>
                </c:pt>
                <c:pt idx="41">
                  <c:v>24.886076930049835</c:v>
                </c:pt>
                <c:pt idx="42">
                  <c:v>21.341891555154536</c:v>
                </c:pt>
                <c:pt idx="43">
                  <c:v>19.6833644391649</c:v>
                </c:pt>
                <c:pt idx="44">
                  <c:v>18.7520280129854</c:v>
                </c:pt>
                <c:pt idx="45">
                  <c:v>17.745371926984646</c:v>
                </c:pt>
                <c:pt idx="46">
                  <c:v>16.902205054434834</c:v>
                </c:pt>
                <c:pt idx="47">
                  <c:v>15.515854989603264</c:v>
                </c:pt>
                <c:pt idx="48">
                  <c:v>14.47791477008641</c:v>
                </c:pt>
                <c:pt idx="49">
                  <c:v>14.030842157782168</c:v>
                </c:pt>
                <c:pt idx="50">
                  <c:v>13.569313069640081</c:v>
                </c:pt>
                <c:pt idx="51">
                  <c:v>13.204036144384466</c:v>
                </c:pt>
                <c:pt idx="52">
                  <c:v>12.814145722054784</c:v>
                </c:pt>
                <c:pt idx="53">
                  <c:v>10.73246775967952</c:v>
                </c:pt>
                <c:pt idx="54">
                  <c:v>9.236052888224183</c:v>
                </c:pt>
                <c:pt idx="55">
                  <c:v>8.566340855506231</c:v>
                </c:pt>
                <c:pt idx="56">
                  <c:v>8.289552388504992</c:v>
                </c:pt>
                <c:pt idx="57">
                  <c:v>5.673955361799159</c:v>
                </c:pt>
                <c:pt idx="58">
                  <c:v>5.4124171228497335</c:v>
                </c:pt>
                <c:pt idx="59">
                  <c:v>5.380901343324742</c:v>
                </c:pt>
                <c:pt idx="60">
                  <c:v>2.1889381967232953</c:v>
                </c:pt>
                <c:pt idx="61">
                  <c:v>0.9767008285842864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妇科</c:v>
                </c:pt>
                <c:pt idx="2">
                  <c:v>内分泌科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小儿骨科</c:v>
                </c:pt>
                <c:pt idx="6">
                  <c:v>创伤骨科</c:v>
                </c:pt>
                <c:pt idx="7">
                  <c:v>普通外科</c:v>
                </c:pt>
                <c:pt idx="8">
                  <c:v>儿科</c:v>
                </c:pt>
                <c:pt idx="9">
                  <c:v>男科</c:v>
                </c:pt>
                <c:pt idx="10">
                  <c:v>康复科</c:v>
                </c:pt>
                <c:pt idx="11">
                  <c:v>眼科</c:v>
                </c:pt>
                <c:pt idx="12">
                  <c:v>脊柱骨科</c:v>
                </c:pt>
                <c:pt idx="13">
                  <c:v>综合内科</c:v>
                </c:pt>
                <c:pt idx="14">
                  <c:v>肛肠科</c:v>
                </c:pt>
                <c:pt idx="15">
                  <c:v>骨科</c:v>
                </c:pt>
                <c:pt idx="16">
                  <c:v>乳腺甲状腺外科</c:v>
                </c:pt>
                <c:pt idx="17">
                  <c:v>肾病科</c:v>
                </c:pt>
                <c:pt idx="18">
                  <c:v>针灸科</c:v>
                </c:pt>
                <c:pt idx="19">
                  <c:v>消化内科</c:v>
                </c:pt>
                <c:pt idx="20">
                  <c:v>脾胃病科</c:v>
                </c:pt>
                <c:pt idx="21">
                  <c:v>脑病二科</c:v>
                </c:pt>
                <c:pt idx="22">
                  <c:v>心病四科</c:v>
                </c:pt>
                <c:pt idx="23">
                  <c:v>心病二科</c:v>
                </c:pt>
                <c:pt idx="24">
                  <c:v>产科</c:v>
                </c:pt>
                <c:pt idx="25">
                  <c:v>微创骨科</c:v>
                </c:pt>
                <c:pt idx="26">
                  <c:v>呼吸内科</c:v>
                </c:pt>
                <c:pt idx="27">
                  <c:v>治未病中心</c:v>
                </c:pt>
                <c:pt idx="28">
                  <c:v>关节骨科</c:v>
                </c:pt>
                <c:pt idx="29">
                  <c:v>东区肾病科</c:v>
                </c:pt>
                <c:pt idx="30">
                  <c:v>心病三科</c:v>
                </c:pt>
                <c:pt idx="31">
                  <c:v>心病一科</c:v>
                </c:pt>
                <c:pt idx="32">
                  <c:v>医院</c:v>
                </c:pt>
                <c:pt idx="33">
                  <c:v>显微骨科</c:v>
                </c:pt>
                <c:pt idx="34">
                  <c:v>周围血管科</c:v>
                </c:pt>
                <c:pt idx="35">
                  <c:v>美容皮肤科</c:v>
                </c:pt>
                <c:pt idx="36">
                  <c:v>东区重症医学科</c:v>
                </c:pt>
                <c:pt idx="37">
                  <c:v>推拿科</c:v>
                </c:pt>
                <c:pt idx="38">
                  <c:v>老年医学科</c:v>
                </c:pt>
                <c:pt idx="39">
                  <c:v>脑病一科</c:v>
                </c:pt>
                <c:pt idx="40">
                  <c:v>脑病三科</c:v>
                </c:pt>
                <c:pt idx="41">
                  <c:v>肝胆外科</c:v>
                </c:pt>
                <c:pt idx="42">
                  <c:v>西区重症医学科</c:v>
                </c:pt>
                <c:pt idx="43">
                  <c:v>皮肤科</c:v>
                </c:pt>
                <c:pt idx="44">
                  <c:v>耳鼻喉科</c:v>
                </c:pt>
                <c:pt idx="45">
                  <c:v>肝病科</c:v>
                </c:pt>
                <c:pt idx="46">
                  <c:v>口腔科</c:v>
                </c:pt>
                <c:pt idx="47">
                  <c:v>小儿推拿科</c:v>
                </c:pt>
                <c:pt idx="48">
                  <c:v>血液科</c:v>
                </c:pt>
                <c:pt idx="49">
                  <c:v>脾胃科消化科合并</c:v>
                </c:pt>
                <c:pt idx="50">
                  <c:v>中医外治中心</c:v>
                </c:pt>
                <c:pt idx="51">
                  <c:v>身心医学科</c:v>
                </c:pt>
                <c:pt idx="52">
                  <c:v>胸外科</c:v>
                </c:pt>
                <c:pt idx="53">
                  <c:v>妇科妇二科合并</c:v>
                </c:pt>
                <c:pt idx="54">
                  <c:v>神经外科</c:v>
                </c:pt>
                <c:pt idx="55">
                  <c:v>风湿病科</c:v>
                </c:pt>
                <c:pt idx="56">
                  <c:v>肿瘤内科</c:v>
                </c:pt>
                <c:pt idx="57">
                  <c:v>中医经典科</c:v>
                </c:pt>
                <c:pt idx="58">
                  <c:v>肾脏内科</c:v>
                </c:pt>
                <c:pt idx="59">
                  <c:v>心血管内科</c:v>
                </c:pt>
                <c:pt idx="60">
                  <c:v>重症医学科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98.62440315637339</c:v>
                </c:pt>
                <c:pt idx="2">
                  <c:v>97.72170934292201</c:v>
                </c:pt>
                <c:pt idx="3">
                  <c:v>97.36405015420127</c:v>
                </c:pt>
                <c:pt idx="4">
                  <c:v>95.76901744982636</c:v>
                </c:pt>
                <c:pt idx="5">
                  <c:v>95.07747559697552</c:v>
                </c:pt>
                <c:pt idx="6">
                  <c:v>91.43279155946668</c:v>
                </c:pt>
                <c:pt idx="7">
                  <c:v>89.7488292723258</c:v>
                </c:pt>
                <c:pt idx="8">
                  <c:v>88.31671454003718</c:v>
                </c:pt>
                <c:pt idx="9">
                  <c:v>88.21976767104788</c:v>
                </c:pt>
                <c:pt idx="10">
                  <c:v>86.49158764400713</c:v>
                </c:pt>
                <c:pt idx="11">
                  <c:v>86.32950084653879</c:v>
                </c:pt>
                <c:pt idx="12">
                  <c:v>85.48941125936543</c:v>
                </c:pt>
                <c:pt idx="13">
                  <c:v>84.37704718810753</c:v>
                </c:pt>
                <c:pt idx="14">
                  <c:v>83.55659722485984</c:v>
                </c:pt>
                <c:pt idx="15">
                  <c:v>81.00629032323678</c:v>
                </c:pt>
                <c:pt idx="16">
                  <c:v>79.58343088572653</c:v>
                </c:pt>
                <c:pt idx="17">
                  <c:v>79.34800620419156</c:v>
                </c:pt>
                <c:pt idx="18">
                  <c:v>79.32370489985492</c:v>
                </c:pt>
                <c:pt idx="19">
                  <c:v>78.60382952749066</c:v>
                </c:pt>
                <c:pt idx="20">
                  <c:v>77.89574269686841</c:v>
                </c:pt>
                <c:pt idx="21">
                  <c:v>72.58206259290485</c:v>
                </c:pt>
                <c:pt idx="22">
                  <c:v>72.02311952663129</c:v>
                </c:pt>
                <c:pt idx="23">
                  <c:v>66.21644060389472</c:v>
                </c:pt>
                <c:pt idx="24">
                  <c:v>64.4832416853399</c:v>
                </c:pt>
                <c:pt idx="25">
                  <c:v>63.20499289152876</c:v>
                </c:pt>
                <c:pt idx="26">
                  <c:v>62.346186561856356</c:v>
                </c:pt>
                <c:pt idx="27">
                  <c:v>61.925275981074954</c:v>
                </c:pt>
                <c:pt idx="28">
                  <c:v>61.34585363605024</c:v>
                </c:pt>
                <c:pt idx="29">
                  <c:v>56.027726158195925</c:v>
                </c:pt>
                <c:pt idx="30">
                  <c:v>53.83097475163585</c:v>
                </c:pt>
                <c:pt idx="31">
                  <c:v>51.42046774882986</c:v>
                </c:pt>
                <c:pt idx="32">
                  <c:v>50.22285604128656</c:v>
                </c:pt>
                <c:pt idx="33">
                  <c:v>43.235479265988246</c:v>
                </c:pt>
                <c:pt idx="34">
                  <c:v>38.15929795374259</c:v>
                </c:pt>
                <c:pt idx="35">
                  <c:v>37.71396215300956</c:v>
                </c:pt>
                <c:pt idx="36">
                  <c:v>37.68230534069141</c:v>
                </c:pt>
                <c:pt idx="37">
                  <c:v>33.80201085860631</c:v>
                </c:pt>
                <c:pt idx="38">
                  <c:v>33.77373944697075</c:v>
                </c:pt>
                <c:pt idx="39">
                  <c:v>31.11554802068119</c:v>
                </c:pt>
                <c:pt idx="40">
                  <c:v>30.190768651765637</c:v>
                </c:pt>
                <c:pt idx="41">
                  <c:v>27.870964861281184</c:v>
                </c:pt>
                <c:pt idx="42">
                  <c:v>24.37059426076509</c:v>
                </c:pt>
                <c:pt idx="43">
                  <c:v>23.772273135124486</c:v>
                </c:pt>
                <c:pt idx="44">
                  <c:v>23.445777401340255</c:v>
                </c:pt>
                <c:pt idx="45">
                  <c:v>23.22304361253835</c:v>
                </c:pt>
                <c:pt idx="46">
                  <c:v>19.969769453872637</c:v>
                </c:pt>
                <c:pt idx="47">
                  <c:v>19.72000556873396</c:v>
                </c:pt>
                <c:pt idx="48">
                  <c:v>18.993582666605366</c:v>
                </c:pt>
                <c:pt idx="49">
                  <c:v>17.535803183365193</c:v>
                </c:pt>
                <c:pt idx="50">
                  <c:v>13.910571803464588</c:v>
                </c:pt>
                <c:pt idx="51">
                  <c:v>8.693707260193403</c:v>
                </c:pt>
                <c:pt idx="52">
                  <c:v>8.233425405511705</c:v>
                </c:pt>
                <c:pt idx="53">
                  <c:v>7.17901597029731</c:v>
                </c:pt>
                <c:pt idx="54">
                  <c:v>6.352239769051265</c:v>
                </c:pt>
                <c:pt idx="55">
                  <c:v>6.335788754861066</c:v>
                </c:pt>
                <c:pt idx="56">
                  <c:v>5.517505657343101</c:v>
                </c:pt>
                <c:pt idx="57">
                  <c:v>4.957730879054385</c:v>
                </c:pt>
                <c:pt idx="58">
                  <c:v>4.43843018200719</c:v>
                </c:pt>
                <c:pt idx="59">
                  <c:v>2.928399905802663</c:v>
                </c:pt>
                <c:pt idx="60">
                  <c:v>0.9316091786705099</c:v>
                </c:pt>
                <c:pt idx="61">
                  <c:v>0.8133931776900949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推拿科</c:v>
                </c:pt>
                <c:pt idx="2">
                  <c:v>消化内科</c:v>
                </c:pt>
                <c:pt idx="3">
                  <c:v>心血管内科</c:v>
                </c:pt>
                <c:pt idx="4">
                  <c:v>医院</c:v>
                </c:pt>
                <c:pt idx="5">
                  <c:v>西区重症医学科</c:v>
                </c:pt>
                <c:pt idx="6">
                  <c:v>脊柱骨科</c:v>
                </c:pt>
                <c:pt idx="7">
                  <c:v>产科</c:v>
                </c:pt>
                <c:pt idx="8">
                  <c:v>眼科</c:v>
                </c:pt>
                <c:pt idx="9">
                  <c:v>运动损伤骨科</c:v>
                </c:pt>
                <c:pt idx="10">
                  <c:v>身心医学科</c:v>
                </c:pt>
                <c:pt idx="11">
                  <c:v>针灸科</c:v>
                </c:pt>
                <c:pt idx="12">
                  <c:v>综合内科</c:v>
                </c:pt>
                <c:pt idx="13">
                  <c:v>老年医学科</c:v>
                </c:pt>
                <c:pt idx="14">
                  <c:v>血液科</c:v>
                </c:pt>
                <c:pt idx="15">
                  <c:v>小儿骨科</c:v>
                </c:pt>
                <c:pt idx="16">
                  <c:v>脑病二科</c:v>
                </c:pt>
                <c:pt idx="17">
                  <c:v>康复科</c:v>
                </c:pt>
                <c:pt idx="18">
                  <c:v>脾胃病科</c:v>
                </c:pt>
                <c:pt idx="19">
                  <c:v>皮肤科</c:v>
                </c:pt>
                <c:pt idx="20">
                  <c:v>重症医学科</c:v>
                </c:pt>
                <c:pt idx="21">
                  <c:v>脑病三科</c:v>
                </c:pt>
                <c:pt idx="22">
                  <c:v>风湿病科</c:v>
                </c:pt>
                <c:pt idx="23">
                  <c:v>治未病中心</c:v>
                </c:pt>
                <c:pt idx="24">
                  <c:v>胸外科</c:v>
                </c:pt>
                <c:pt idx="25">
                  <c:v>肾病科</c:v>
                </c:pt>
                <c:pt idx="26">
                  <c:v>呼吸内科</c:v>
                </c:pt>
                <c:pt idx="27">
                  <c:v>中医经典科</c:v>
                </c:pt>
                <c:pt idx="28">
                  <c:v>心病一科</c:v>
                </c:pt>
                <c:pt idx="29">
                  <c:v>中医外治中心</c:v>
                </c:pt>
                <c:pt idx="30">
                  <c:v>心病四科</c:v>
                </c:pt>
                <c:pt idx="31">
                  <c:v>泌尿外科</c:v>
                </c:pt>
                <c:pt idx="32">
                  <c:v>美容皮肤科</c:v>
                </c:pt>
                <c:pt idx="33">
                  <c:v>神经内科</c:v>
                </c:pt>
                <c:pt idx="34">
                  <c:v>口腔科</c:v>
                </c:pt>
                <c:pt idx="35">
                  <c:v>儿科</c:v>
                </c:pt>
                <c:pt idx="36">
                  <c:v>耳鼻喉科</c:v>
                </c:pt>
                <c:pt idx="37">
                  <c:v>东区肾病科</c:v>
                </c:pt>
                <c:pt idx="38">
                  <c:v>周围血管科</c:v>
                </c:pt>
                <c:pt idx="39">
                  <c:v>妇二科</c:v>
                </c:pt>
                <c:pt idx="40">
                  <c:v>显微骨科</c:v>
                </c:pt>
                <c:pt idx="41">
                  <c:v>微创骨科</c:v>
                </c:pt>
                <c:pt idx="42">
                  <c:v>乳腺甲状腺外科</c:v>
                </c:pt>
                <c:pt idx="43">
                  <c:v>肛肠科</c:v>
                </c:pt>
                <c:pt idx="44">
                  <c:v>肝胆外科</c:v>
                </c:pt>
                <c:pt idx="45">
                  <c:v>脾胃科消化科合并</c:v>
                </c:pt>
                <c:pt idx="46">
                  <c:v>关节骨科</c:v>
                </c:pt>
                <c:pt idx="47">
                  <c:v>普通外科</c:v>
                </c:pt>
                <c:pt idx="48">
                  <c:v>神经外科</c:v>
                </c:pt>
                <c:pt idx="49">
                  <c:v>骨科</c:v>
                </c:pt>
                <c:pt idx="50">
                  <c:v>脑病一科</c:v>
                </c:pt>
                <c:pt idx="51">
                  <c:v>男科</c:v>
                </c:pt>
                <c:pt idx="52">
                  <c:v>妇科妇二科合并</c:v>
                </c:pt>
                <c:pt idx="53">
                  <c:v>心病二科</c:v>
                </c:pt>
                <c:pt idx="54">
                  <c:v>妇科</c:v>
                </c:pt>
                <c:pt idx="55">
                  <c:v>小儿推拿科</c:v>
                </c:pt>
                <c:pt idx="56">
                  <c:v>肿瘤内科</c:v>
                </c:pt>
                <c:pt idx="57">
                  <c:v>肾脏内科</c:v>
                </c:pt>
                <c:pt idx="58">
                  <c:v>肝病科</c:v>
                </c:pt>
                <c:pt idx="59">
                  <c:v>创伤骨科</c:v>
                </c:pt>
                <c:pt idx="60">
                  <c:v>内分泌科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98.85038576484618</c:v>
                </c:pt>
                <c:pt idx="2">
                  <c:v>98.1444132955132</c:v>
                </c:pt>
                <c:pt idx="3">
                  <c:v>97.10062847438499</c:v>
                </c:pt>
                <c:pt idx="4">
                  <c:v>95.67951327947748</c:v>
                </c:pt>
                <c:pt idx="5">
                  <c:v>95.54932208986091</c:v>
                </c:pt>
                <c:pt idx="6">
                  <c:v>95.06873863032298</c:v>
                </c:pt>
                <c:pt idx="7">
                  <c:v>94.09126273362449</c:v>
                </c:pt>
                <c:pt idx="8">
                  <c:v>86.93283682010151</c:v>
                </c:pt>
                <c:pt idx="9">
                  <c:v>84.90755932441627</c:v>
                </c:pt>
                <c:pt idx="10">
                  <c:v>84.77359286899286</c:v>
                </c:pt>
                <c:pt idx="11">
                  <c:v>83.4788632653284</c:v>
                </c:pt>
                <c:pt idx="12">
                  <c:v>82.41832265745897</c:v>
                </c:pt>
                <c:pt idx="13">
                  <c:v>74.65367984370647</c:v>
                </c:pt>
                <c:pt idx="14">
                  <c:v>74.64464164810137</c:v>
                </c:pt>
                <c:pt idx="15">
                  <c:v>73.4755905717575</c:v>
                </c:pt>
                <c:pt idx="16">
                  <c:v>71.51725527593806</c:v>
                </c:pt>
                <c:pt idx="17">
                  <c:v>67.67453147179796</c:v>
                </c:pt>
                <c:pt idx="18">
                  <c:v>67.21564313017197</c:v>
                </c:pt>
                <c:pt idx="19">
                  <c:v>64.97123845454456</c:v>
                </c:pt>
                <c:pt idx="20">
                  <c:v>58.56737303543285</c:v>
                </c:pt>
                <c:pt idx="21">
                  <c:v>56.19849687984964</c:v>
                </c:pt>
                <c:pt idx="22">
                  <c:v>55.000007448270544</c:v>
                </c:pt>
                <c:pt idx="23">
                  <c:v>54.74202046507888</c:v>
                </c:pt>
                <c:pt idx="24">
                  <c:v>54.61018717629513</c:v>
                </c:pt>
                <c:pt idx="25">
                  <c:v>53.36078165375414</c:v>
                </c:pt>
                <c:pt idx="26">
                  <c:v>53.32394694026638</c:v>
                </c:pt>
                <c:pt idx="27">
                  <c:v>51.60300229100166</c:v>
                </c:pt>
                <c:pt idx="28">
                  <c:v>51.30030554227191</c:v>
                </c:pt>
                <c:pt idx="29">
                  <c:v>49.42409450539285</c:v>
                </c:pt>
                <c:pt idx="30">
                  <c:v>47.56047277837321</c:v>
                </c:pt>
                <c:pt idx="31">
                  <c:v>45.97724883798467</c:v>
                </c:pt>
                <c:pt idx="32">
                  <c:v>45.67032868480212</c:v>
                </c:pt>
                <c:pt idx="33">
                  <c:v>44.513564966180446</c:v>
                </c:pt>
                <c:pt idx="34">
                  <c:v>43.65090287686467</c:v>
                </c:pt>
                <c:pt idx="35">
                  <c:v>41.65094471230701</c:v>
                </c:pt>
                <c:pt idx="36">
                  <c:v>40.4057614228129</c:v>
                </c:pt>
                <c:pt idx="37">
                  <c:v>40.0874084711845</c:v>
                </c:pt>
                <c:pt idx="38">
                  <c:v>39.341121278359076</c:v>
                </c:pt>
                <c:pt idx="39">
                  <c:v>31.50120512983135</c:v>
                </c:pt>
                <c:pt idx="40">
                  <c:v>30.71476034032452</c:v>
                </c:pt>
                <c:pt idx="41">
                  <c:v>29.242119990552958</c:v>
                </c:pt>
                <c:pt idx="42">
                  <c:v>28.411840156440455</c:v>
                </c:pt>
                <c:pt idx="43">
                  <c:v>27.229685619738976</c:v>
                </c:pt>
                <c:pt idx="44">
                  <c:v>26.299007209073373</c:v>
                </c:pt>
                <c:pt idx="45">
                  <c:v>23.420639783200723</c:v>
                </c:pt>
                <c:pt idx="46">
                  <c:v>23.409236677116063</c:v>
                </c:pt>
                <c:pt idx="47">
                  <c:v>22.73264811624266</c:v>
                </c:pt>
                <c:pt idx="48">
                  <c:v>20.017714591516967</c:v>
                </c:pt>
                <c:pt idx="49">
                  <c:v>18.82669842918903</c:v>
                </c:pt>
                <c:pt idx="50">
                  <c:v>18.79134228989973</c:v>
                </c:pt>
                <c:pt idx="51">
                  <c:v>17.69306185657994</c:v>
                </c:pt>
                <c:pt idx="52">
                  <c:v>16.693931995748148</c:v>
                </c:pt>
                <c:pt idx="53">
                  <c:v>14.914156103866425</c:v>
                </c:pt>
                <c:pt idx="54">
                  <c:v>9.691147965755661</c:v>
                </c:pt>
                <c:pt idx="55">
                  <c:v>9.522471742370781</c:v>
                </c:pt>
                <c:pt idx="56">
                  <c:v>8.356220979379277</c:v>
                </c:pt>
                <c:pt idx="57">
                  <c:v>7.9517184273567985</c:v>
                </c:pt>
                <c:pt idx="58">
                  <c:v>5.906734632003322</c:v>
                </c:pt>
                <c:pt idx="59">
                  <c:v>5.733125761350847</c:v>
                </c:pt>
                <c:pt idx="60">
                  <c:v>5.211882666241891</c:v>
                </c:pt>
                <c:pt idx="61">
                  <c:v>1.1301575732590061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低风险组病例死亡率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低风险组病例死亡率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微创骨科</c:v>
                </c:pt>
                <c:pt idx="2">
                  <c:v>耳鼻喉科</c:v>
                </c:pt>
                <c:pt idx="3">
                  <c:v>血液科</c:v>
                </c:pt>
                <c:pt idx="4">
                  <c:v>消化内科</c:v>
                </c:pt>
                <c:pt idx="5">
                  <c:v>小儿骨科</c:v>
                </c:pt>
                <c:pt idx="6">
                  <c:v>神经内科</c:v>
                </c:pt>
                <c:pt idx="7">
                  <c:v>内分泌科</c:v>
                </c:pt>
                <c:pt idx="8">
                  <c:v>风湿病科</c:v>
                </c:pt>
                <c:pt idx="9">
                  <c:v>泌尿外科</c:v>
                </c:pt>
                <c:pt idx="10">
                  <c:v>康复科</c:v>
                </c:pt>
                <c:pt idx="11">
                  <c:v>产科</c:v>
                </c:pt>
                <c:pt idx="12">
                  <c:v>心病三科</c:v>
                </c:pt>
                <c:pt idx="13">
                  <c:v>口腔科</c:v>
                </c:pt>
                <c:pt idx="14">
                  <c:v>东区重症医学科</c:v>
                </c:pt>
                <c:pt idx="15">
                  <c:v>中医经典科</c:v>
                </c:pt>
                <c:pt idx="16">
                  <c:v>妇科妇二科合并</c:v>
                </c:pt>
                <c:pt idx="17">
                  <c:v>运动损伤骨科</c:v>
                </c:pt>
                <c:pt idx="18">
                  <c:v>创伤骨科</c:v>
                </c:pt>
                <c:pt idx="19">
                  <c:v>美容皮肤科</c:v>
                </c:pt>
                <c:pt idx="20">
                  <c:v>肾病科</c:v>
                </c:pt>
                <c:pt idx="21">
                  <c:v>心血管内科</c:v>
                </c:pt>
                <c:pt idx="22">
                  <c:v>神经外科</c:v>
                </c:pt>
                <c:pt idx="23">
                  <c:v>西区重症医学科</c:v>
                </c:pt>
                <c:pt idx="24">
                  <c:v>骨科</c:v>
                </c:pt>
                <c:pt idx="25">
                  <c:v>脊柱骨科</c:v>
                </c:pt>
                <c:pt idx="26">
                  <c:v>老年医学科</c:v>
                </c:pt>
                <c:pt idx="27">
                  <c:v>肝胆外科</c:v>
                </c:pt>
                <c:pt idx="28">
                  <c:v>小儿推拿科</c:v>
                </c:pt>
                <c:pt idx="29">
                  <c:v>肝病科</c:v>
                </c:pt>
                <c:pt idx="30">
                  <c:v>脾胃病科</c:v>
                </c:pt>
                <c:pt idx="31">
                  <c:v>综合内科</c:v>
                </c:pt>
                <c:pt idx="32">
                  <c:v>关节骨科</c:v>
                </c:pt>
                <c:pt idx="33">
                  <c:v>东区肾病科</c:v>
                </c:pt>
                <c:pt idx="34">
                  <c:v>肛肠科</c:v>
                </c:pt>
                <c:pt idx="35">
                  <c:v>妇二科</c:v>
                </c:pt>
                <c:pt idx="36">
                  <c:v>妇科</c:v>
                </c:pt>
                <c:pt idx="37">
                  <c:v>心病一科</c:v>
                </c:pt>
                <c:pt idx="38">
                  <c:v>脑病二科</c:v>
                </c:pt>
                <c:pt idx="39">
                  <c:v>胸外科</c:v>
                </c:pt>
                <c:pt idx="40">
                  <c:v>心病二科</c:v>
                </c:pt>
                <c:pt idx="41">
                  <c:v>肾脏内科</c:v>
                </c:pt>
                <c:pt idx="42">
                  <c:v>推拿科</c:v>
                </c:pt>
                <c:pt idx="43">
                  <c:v>乳腺甲状腺外科</c:v>
                </c:pt>
                <c:pt idx="44">
                  <c:v>普通外科</c:v>
                </c:pt>
                <c:pt idx="45">
                  <c:v>眼科</c:v>
                </c:pt>
                <c:pt idx="46">
                  <c:v>中医外治中心</c:v>
                </c:pt>
                <c:pt idx="47">
                  <c:v>身心医学科</c:v>
                </c:pt>
                <c:pt idx="48">
                  <c:v>脑病一科</c:v>
                </c:pt>
                <c:pt idx="49">
                  <c:v>显微骨科</c:v>
                </c:pt>
                <c:pt idx="50">
                  <c:v>皮肤科</c:v>
                </c:pt>
                <c:pt idx="51">
                  <c:v>男科</c:v>
                </c:pt>
                <c:pt idx="52">
                  <c:v>肿瘤内科</c:v>
                </c:pt>
                <c:pt idx="53">
                  <c:v>儿科</c:v>
                </c:pt>
                <c:pt idx="54">
                  <c:v>心病四科</c:v>
                </c:pt>
                <c:pt idx="55">
                  <c:v>脾胃科消化科合并</c:v>
                </c:pt>
                <c:pt idx="56">
                  <c:v>重症医学科</c:v>
                </c:pt>
                <c:pt idx="57">
                  <c:v>脑病三科</c:v>
                </c:pt>
                <c:pt idx="58">
                  <c:v>治未病中心</c:v>
                </c:pt>
                <c:pt idx="59">
                  <c:v>针灸科</c:v>
                </c:pt>
                <c:pt idx="60">
                  <c:v>周围血管科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1.0401031078726881</c:v>
                </c:pt>
                <c:pt idx="2">
                  <c:v>1.012721210494598</c:v>
                </c:pt>
                <c:pt idx="3">
                  <c:v>0.9950308520703246</c:v>
                </c:pt>
                <c:pt idx="4">
                  <c:v>0.970533936260847</c:v>
                </c:pt>
                <c:pt idx="5">
                  <c:v>0.9509598431720664</c:v>
                </c:pt>
                <c:pt idx="6">
                  <c:v>0.9401196572020505</c:v>
                </c:pt>
                <c:pt idx="7">
                  <c:v>0.9020233813045238</c:v>
                </c:pt>
                <c:pt idx="8">
                  <c:v>0.8536685734764274</c:v>
                </c:pt>
                <c:pt idx="9">
                  <c:v>0.8495395304635245</c:v>
                </c:pt>
                <c:pt idx="10">
                  <c:v>0.8325406783084348</c:v>
                </c:pt>
                <c:pt idx="11">
                  <c:v>0.8140195633210332</c:v>
                </c:pt>
                <c:pt idx="12">
                  <c:v>0.8041959511492996</c:v>
                </c:pt>
                <c:pt idx="13">
                  <c:v>0.8008654359277529</c:v>
                </c:pt>
                <c:pt idx="14">
                  <c:v>0.7999843486941026</c:v>
                </c:pt>
                <c:pt idx="15">
                  <c:v>0.7853904152995655</c:v>
                </c:pt>
                <c:pt idx="16">
                  <c:v>0.75588705487526</c:v>
                </c:pt>
                <c:pt idx="17">
                  <c:v>0.7092278918905666</c:v>
                </c:pt>
                <c:pt idx="18">
                  <c:v>0.7086896848384927</c:v>
                </c:pt>
                <c:pt idx="19">
                  <c:v>0.6541495318092307</c:v>
                </c:pt>
                <c:pt idx="20">
                  <c:v>0.6096478451819599</c:v>
                </c:pt>
                <c:pt idx="21">
                  <c:v>0.6018116280500031</c:v>
                </c:pt>
                <c:pt idx="22">
                  <c:v>0.5654092092110913</c:v>
                </c:pt>
                <c:pt idx="23">
                  <c:v>0.5561651074177443</c:v>
                </c:pt>
                <c:pt idx="24">
                  <c:v>0.5355051839287784</c:v>
                </c:pt>
                <c:pt idx="25">
                  <c:v>0.5252786475443074</c:v>
                </c:pt>
                <c:pt idx="26">
                  <c:v>0.5169752640112897</c:v>
                </c:pt>
                <c:pt idx="27">
                  <c:v>0.5042839939803629</c:v>
                </c:pt>
                <c:pt idx="28">
                  <c:v>0.5001763986161738</c:v>
                </c:pt>
                <c:pt idx="29">
                  <c:v>0.4348722593183023</c:v>
                </c:pt>
                <c:pt idx="30">
                  <c:v>0.42501538140939726</c:v>
                </c:pt>
                <c:pt idx="31">
                  <c:v>0.42499856533230645</c:v>
                </c:pt>
                <c:pt idx="32">
                  <c:v>0.37436014356352254</c:v>
                </c:pt>
                <c:pt idx="33">
                  <c:v>0.35689928397893095</c:v>
                </c:pt>
                <c:pt idx="34">
                  <c:v>0.35334187018961966</c:v>
                </c:pt>
                <c:pt idx="35">
                  <c:v>0.3491436853233223</c:v>
                </c:pt>
                <c:pt idx="36">
                  <c:v>0.31831657219868736</c:v>
                </c:pt>
                <c:pt idx="37">
                  <c:v>0.3101448385940849</c:v>
                </c:pt>
                <c:pt idx="38">
                  <c:v>0.24796885597353782</c:v>
                </c:pt>
                <c:pt idx="39">
                  <c:v>0.24750010575224365</c:v>
                </c:pt>
                <c:pt idx="40">
                  <c:v>0.24347226786437942</c:v>
                </c:pt>
                <c:pt idx="41">
                  <c:v>0.2381245864153001</c:v>
                </c:pt>
                <c:pt idx="42">
                  <c:v>0.22939785560050047</c:v>
                </c:pt>
                <c:pt idx="43">
                  <c:v>0.22875150393755594</c:v>
                </c:pt>
                <c:pt idx="44">
                  <c:v>0.2176000500872041</c:v>
                </c:pt>
                <c:pt idx="45">
                  <c:v>0.21246717009960725</c:v>
                </c:pt>
                <c:pt idx="46">
                  <c:v>0.20545698139844132</c:v>
                </c:pt>
                <c:pt idx="47">
                  <c:v>0.18220369994275856</c:v>
                </c:pt>
                <c:pt idx="48">
                  <c:v>0.18062214829892637</c:v>
                </c:pt>
                <c:pt idx="49">
                  <c:v>0.15571776997149792</c:v>
                </c:pt>
                <c:pt idx="50">
                  <c:v>0.13873389401148792</c:v>
                </c:pt>
                <c:pt idx="51">
                  <c:v>0.1374099207923976</c:v>
                </c:pt>
                <c:pt idx="52">
                  <c:v>0.13459881942963048</c:v>
                </c:pt>
                <c:pt idx="53">
                  <c:v>0.12762539329984338</c:v>
                </c:pt>
                <c:pt idx="54">
                  <c:v>0.09622339967839448</c:v>
                </c:pt>
                <c:pt idx="55">
                  <c:v>0.09239361255174533</c:v>
                </c:pt>
                <c:pt idx="56">
                  <c:v>0.09069809285589564</c:v>
                </c:pt>
                <c:pt idx="57">
                  <c:v>0.037926424990702125</c:v>
                </c:pt>
                <c:pt idx="58">
                  <c:v>0.03074207162298109</c:v>
                </c:pt>
                <c:pt idx="59">
                  <c:v>0.025532278295680094</c:v>
                </c:pt>
                <c:pt idx="60">
                  <c:v>0.02391739248455857</c:v>
                </c:pt>
                <c:pt idx="61">
                  <c:v>0.005517059312982215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员工正高职称占比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员工正高职称占比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产科</c:v>
                </c:pt>
                <c:pt idx="1">
                  <c:v>创伤骨科</c:v>
                </c:pt>
                <c:pt idx="2">
                  <c:v>神经内科</c:v>
                </c:pt>
                <c:pt idx="3">
                  <c:v>眼科</c:v>
                </c:pt>
                <c:pt idx="4">
                  <c:v>综合内科</c:v>
                </c:pt>
                <c:pt idx="5">
                  <c:v>儿科</c:v>
                </c:pt>
                <c:pt idx="6">
                  <c:v>骨科</c:v>
                </c:pt>
                <c:pt idx="7">
                  <c:v>口腔科</c:v>
                </c:pt>
                <c:pt idx="8">
                  <c:v>医院</c:v>
                </c:pt>
                <c:pt idx="9">
                  <c:v>心病四科</c:v>
                </c:pt>
                <c:pt idx="10">
                  <c:v>运动损伤骨科</c:v>
                </c:pt>
                <c:pt idx="11">
                  <c:v>风湿病科</c:v>
                </c:pt>
                <c:pt idx="12">
                  <c:v>中医经典科</c:v>
                </c:pt>
                <c:pt idx="13">
                  <c:v>脾胃科消化科合并</c:v>
                </c:pt>
                <c:pt idx="14">
                  <c:v>泌尿外科</c:v>
                </c:pt>
                <c:pt idx="15">
                  <c:v>老年医学科</c:v>
                </c:pt>
                <c:pt idx="16">
                  <c:v>肾脏内科</c:v>
                </c:pt>
                <c:pt idx="17">
                  <c:v>肿瘤内科</c:v>
                </c:pt>
                <c:pt idx="18">
                  <c:v>针灸科</c:v>
                </c:pt>
                <c:pt idx="19">
                  <c:v>脾胃病科</c:v>
                </c:pt>
                <c:pt idx="20">
                  <c:v>脑病三科</c:v>
                </c:pt>
                <c:pt idx="21">
                  <c:v>妇科</c:v>
                </c:pt>
                <c:pt idx="22">
                  <c:v>脑病一科</c:v>
                </c:pt>
                <c:pt idx="23">
                  <c:v>肝胆外科</c:v>
                </c:pt>
                <c:pt idx="24">
                  <c:v>东区重症医学科</c:v>
                </c:pt>
                <c:pt idx="25">
                  <c:v>中医外治中心</c:v>
                </c:pt>
                <c:pt idx="26">
                  <c:v>美容皮肤科</c:v>
                </c:pt>
                <c:pt idx="27">
                  <c:v>周围血管科</c:v>
                </c:pt>
                <c:pt idx="28">
                  <c:v>男科</c:v>
                </c:pt>
                <c:pt idx="29">
                  <c:v>妇科妇二科合并</c:v>
                </c:pt>
                <c:pt idx="30">
                  <c:v>肛肠科</c:v>
                </c:pt>
                <c:pt idx="31">
                  <c:v>内分泌科</c:v>
                </c:pt>
                <c:pt idx="32">
                  <c:v>肝病科</c:v>
                </c:pt>
                <c:pt idx="33">
                  <c:v>东区肾病科</c:v>
                </c:pt>
                <c:pt idx="34">
                  <c:v>身心医学科</c:v>
                </c:pt>
                <c:pt idx="35">
                  <c:v>消化内科</c:v>
                </c:pt>
                <c:pt idx="36">
                  <c:v>心病一科</c:v>
                </c:pt>
                <c:pt idx="37">
                  <c:v>推拿科</c:v>
                </c:pt>
                <c:pt idx="38">
                  <c:v>关节骨科</c:v>
                </c:pt>
                <c:pt idx="39">
                  <c:v>妇二科</c:v>
                </c:pt>
                <c:pt idx="40">
                  <c:v>脑病二科</c:v>
                </c:pt>
                <c:pt idx="41">
                  <c:v>皮肤科</c:v>
                </c:pt>
                <c:pt idx="42">
                  <c:v>心血管内科</c:v>
                </c:pt>
                <c:pt idx="43">
                  <c:v>小儿推拿科</c:v>
                </c:pt>
                <c:pt idx="44">
                  <c:v>胸外科</c:v>
                </c:pt>
                <c:pt idx="45">
                  <c:v>乳腺甲状腺外科</c:v>
                </c:pt>
                <c:pt idx="46">
                  <c:v>脊柱骨科</c:v>
                </c:pt>
                <c:pt idx="47">
                  <c:v>心病二科</c:v>
                </c:pt>
                <c:pt idx="48">
                  <c:v>显微骨科</c:v>
                </c:pt>
                <c:pt idx="49">
                  <c:v>普通外科</c:v>
                </c:pt>
                <c:pt idx="50">
                  <c:v>康复科</c:v>
                </c:pt>
                <c:pt idx="51">
                  <c:v>小儿骨科</c:v>
                </c:pt>
                <c:pt idx="52">
                  <c:v>重症医学科</c:v>
                </c:pt>
                <c:pt idx="53">
                  <c:v>耳鼻喉科</c:v>
                </c:pt>
                <c:pt idx="54">
                  <c:v>肾病科</c:v>
                </c:pt>
                <c:pt idx="55">
                  <c:v>治未病中心</c:v>
                </c:pt>
                <c:pt idx="56">
                  <c:v>心病三科</c:v>
                </c:pt>
                <c:pt idx="57">
                  <c:v>呼吸内科</c:v>
                </c:pt>
                <c:pt idx="58">
                  <c:v>西区重症医学科</c:v>
                </c:pt>
                <c:pt idx="59">
                  <c:v>微创骨科</c:v>
                </c:pt>
                <c:pt idx="60">
                  <c:v>神经外科</c:v>
                </c:pt>
                <c:pt idx="61">
                  <c:v>血液科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98.64288466818279</c:v>
                </c:pt>
                <c:pt idx="2">
                  <c:v>98.39648311450318</c:v>
                </c:pt>
                <c:pt idx="3">
                  <c:v>96.63203363183742</c:v>
                </c:pt>
                <c:pt idx="4">
                  <c:v>92.21047872117654</c:v>
                </c:pt>
                <c:pt idx="5">
                  <c:v>89.32593598816736</c:v>
                </c:pt>
                <c:pt idx="6">
                  <c:v>88.63429402669043</c:v>
                </c:pt>
                <c:pt idx="7">
                  <c:v>88.54092728331264</c:v>
                </c:pt>
                <c:pt idx="8">
                  <c:v>88.08804440120696</c:v>
                </c:pt>
                <c:pt idx="9">
                  <c:v>87.5537611728776</c:v>
                </c:pt>
                <c:pt idx="10">
                  <c:v>86.43495511675137</c:v>
                </c:pt>
                <c:pt idx="11">
                  <c:v>86.40099553773362</c:v>
                </c:pt>
                <c:pt idx="12">
                  <c:v>84.802727154929</c:v>
                </c:pt>
                <c:pt idx="13">
                  <c:v>84.0784190112559</c:v>
                </c:pt>
                <c:pt idx="14">
                  <c:v>83.08327863371942</c:v>
                </c:pt>
                <c:pt idx="15">
                  <c:v>82.76732459917811</c:v>
                </c:pt>
                <c:pt idx="16">
                  <c:v>81.93177824584352</c:v>
                </c:pt>
                <c:pt idx="17">
                  <c:v>80.38262153866954</c:v>
                </c:pt>
                <c:pt idx="18">
                  <c:v>79.78537624531828</c:v>
                </c:pt>
                <c:pt idx="19">
                  <c:v>75.28153365145481</c:v>
                </c:pt>
                <c:pt idx="20">
                  <c:v>74.86948941481799</c:v>
                </c:pt>
                <c:pt idx="21">
                  <c:v>74.13232539071561</c:v>
                </c:pt>
                <c:pt idx="22">
                  <c:v>72.1961335585619</c:v>
                </c:pt>
                <c:pt idx="23">
                  <c:v>70.09803639041115</c:v>
                </c:pt>
                <c:pt idx="24">
                  <c:v>70.02175778833109</c:v>
                </c:pt>
                <c:pt idx="25">
                  <c:v>69.29124761586544</c:v>
                </c:pt>
                <c:pt idx="26">
                  <c:v>67.33598867209967</c:v>
                </c:pt>
                <c:pt idx="27">
                  <c:v>58.17123577215045</c:v>
                </c:pt>
                <c:pt idx="28">
                  <c:v>56.76215345619099</c:v>
                </c:pt>
                <c:pt idx="29">
                  <c:v>54.46908932360971</c:v>
                </c:pt>
                <c:pt idx="30">
                  <c:v>51.797957302932595</c:v>
                </c:pt>
                <c:pt idx="31">
                  <c:v>49.42505466473101</c:v>
                </c:pt>
                <c:pt idx="32">
                  <c:v>48.01531792481564</c:v>
                </c:pt>
                <c:pt idx="33">
                  <c:v>47.453604446217525</c:v>
                </c:pt>
                <c:pt idx="34">
                  <c:v>45.55405064789197</c:v>
                </c:pt>
                <c:pt idx="35">
                  <c:v>45.42489108852642</c:v>
                </c:pt>
                <c:pt idx="36">
                  <c:v>45.12951663326107</c:v>
                </c:pt>
                <c:pt idx="37">
                  <c:v>44.49095895677581</c:v>
                </c:pt>
                <c:pt idx="38">
                  <c:v>44.01202766202607</c:v>
                </c:pt>
                <c:pt idx="39">
                  <c:v>43.11666165477667</c:v>
                </c:pt>
                <c:pt idx="40">
                  <c:v>43.01413692606748</c:v>
                </c:pt>
                <c:pt idx="41">
                  <c:v>42.63543516238634</c:v>
                </c:pt>
                <c:pt idx="42">
                  <c:v>38.77733317032244</c:v>
                </c:pt>
                <c:pt idx="43">
                  <c:v>37.53825731202404</c:v>
                </c:pt>
                <c:pt idx="44">
                  <c:v>36.28983746555593</c:v>
                </c:pt>
                <c:pt idx="45">
                  <c:v>35.44066545660734</c:v>
                </c:pt>
                <c:pt idx="46">
                  <c:v>34.337532101529725</c:v>
                </c:pt>
                <c:pt idx="47">
                  <c:v>32.10996544848796</c:v>
                </c:pt>
                <c:pt idx="48">
                  <c:v>28.208772071743734</c:v>
                </c:pt>
                <c:pt idx="49">
                  <c:v>23.81203488929537</c:v>
                </c:pt>
                <c:pt idx="50">
                  <c:v>20.871217189403556</c:v>
                </c:pt>
                <c:pt idx="51">
                  <c:v>20.63581874705802</c:v>
                </c:pt>
                <c:pt idx="52">
                  <c:v>20.37996829259784</c:v>
                </c:pt>
                <c:pt idx="53">
                  <c:v>20.25533507149668</c:v>
                </c:pt>
                <c:pt idx="54">
                  <c:v>18.903490601084673</c:v>
                </c:pt>
                <c:pt idx="55">
                  <c:v>18.724577980359754</c:v>
                </c:pt>
                <c:pt idx="56">
                  <c:v>16.8854562300432</c:v>
                </c:pt>
                <c:pt idx="57">
                  <c:v>14.799367732398677</c:v>
                </c:pt>
                <c:pt idx="58">
                  <c:v>10.884322143092804</c:v>
                </c:pt>
                <c:pt idx="59">
                  <c:v>10.230000454894961</c:v>
                </c:pt>
                <c:pt idx="60">
                  <c:v>5.20522440417053</c:v>
                </c:pt>
                <c:pt idx="61">
                  <c:v>4.29761686120767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中医经典科</c:v>
                </c:pt>
                <c:pt idx="1">
                  <c:v>关节骨科</c:v>
                </c:pt>
                <c:pt idx="2">
                  <c:v>口腔科</c:v>
                </c:pt>
                <c:pt idx="3">
                  <c:v>胸外科</c:v>
                </c:pt>
                <c:pt idx="4">
                  <c:v>产科</c:v>
                </c:pt>
                <c:pt idx="5">
                  <c:v>泌尿外科</c:v>
                </c:pt>
                <c:pt idx="6">
                  <c:v>显微骨科</c:v>
                </c:pt>
                <c:pt idx="7">
                  <c:v>风湿病科</c:v>
                </c:pt>
                <c:pt idx="8">
                  <c:v>小儿骨科</c:v>
                </c:pt>
                <c:pt idx="9">
                  <c:v>东区肾病科</c:v>
                </c:pt>
                <c:pt idx="10">
                  <c:v>妇科妇二科合并</c:v>
                </c:pt>
                <c:pt idx="11">
                  <c:v>内分泌科</c:v>
                </c:pt>
                <c:pt idx="12">
                  <c:v>康复科</c:v>
                </c:pt>
                <c:pt idx="13">
                  <c:v>肝胆外科</c:v>
                </c:pt>
                <c:pt idx="14">
                  <c:v>肝病科</c:v>
                </c:pt>
                <c:pt idx="15">
                  <c:v>心病四科</c:v>
                </c:pt>
                <c:pt idx="16">
                  <c:v>妇二科</c:v>
                </c:pt>
                <c:pt idx="17">
                  <c:v>心血管内科</c:v>
                </c:pt>
                <c:pt idx="18">
                  <c:v>脾胃病科</c:v>
                </c:pt>
                <c:pt idx="19">
                  <c:v>乳腺甲状腺外科</c:v>
                </c:pt>
                <c:pt idx="20">
                  <c:v>东区重症医学科</c:v>
                </c:pt>
                <c:pt idx="21">
                  <c:v>中医外治中心</c:v>
                </c:pt>
                <c:pt idx="22">
                  <c:v>推拿科</c:v>
                </c:pt>
                <c:pt idx="23">
                  <c:v>骨科</c:v>
                </c:pt>
                <c:pt idx="24">
                  <c:v>肾病科</c:v>
                </c:pt>
                <c:pt idx="25">
                  <c:v>针灸科</c:v>
                </c:pt>
                <c:pt idx="26">
                  <c:v>脑病三科</c:v>
                </c:pt>
                <c:pt idx="27">
                  <c:v>身心医学科</c:v>
                </c:pt>
                <c:pt idx="28">
                  <c:v>血液科</c:v>
                </c:pt>
                <c:pt idx="29">
                  <c:v>医院</c:v>
                </c:pt>
                <c:pt idx="30">
                  <c:v>小儿推拿科</c:v>
                </c:pt>
                <c:pt idx="31">
                  <c:v>老年医学科</c:v>
                </c:pt>
                <c:pt idx="32">
                  <c:v>肿瘤内科</c:v>
                </c:pt>
                <c:pt idx="33">
                  <c:v>治未病中心</c:v>
                </c:pt>
                <c:pt idx="34">
                  <c:v>神经外科</c:v>
                </c:pt>
                <c:pt idx="35">
                  <c:v>脾胃科消化科合并</c:v>
                </c:pt>
                <c:pt idx="36">
                  <c:v>重症医学科</c:v>
                </c:pt>
                <c:pt idx="37">
                  <c:v>眼科</c:v>
                </c:pt>
                <c:pt idx="38">
                  <c:v>呼吸内科</c:v>
                </c:pt>
                <c:pt idx="39">
                  <c:v>消化内科</c:v>
                </c:pt>
                <c:pt idx="40">
                  <c:v>耳鼻喉科</c:v>
                </c:pt>
                <c:pt idx="41">
                  <c:v>美容皮肤科</c:v>
                </c:pt>
                <c:pt idx="42">
                  <c:v>脑病二科</c:v>
                </c:pt>
                <c:pt idx="43">
                  <c:v>周围血管科</c:v>
                </c:pt>
                <c:pt idx="44">
                  <c:v>心病三科</c:v>
                </c:pt>
                <c:pt idx="45">
                  <c:v>皮肤科</c:v>
                </c:pt>
                <c:pt idx="46">
                  <c:v>运动损伤骨科</c:v>
                </c:pt>
                <c:pt idx="47">
                  <c:v>心病二科</c:v>
                </c:pt>
                <c:pt idx="48">
                  <c:v>肛肠科</c:v>
                </c:pt>
                <c:pt idx="49">
                  <c:v>创伤骨科</c:v>
                </c:pt>
                <c:pt idx="50">
                  <c:v>男科</c:v>
                </c:pt>
                <c:pt idx="51">
                  <c:v>肾脏内科</c:v>
                </c:pt>
                <c:pt idx="52">
                  <c:v>脑病一科</c:v>
                </c:pt>
                <c:pt idx="53">
                  <c:v>妇科</c:v>
                </c:pt>
                <c:pt idx="54">
                  <c:v>西区重症医学科</c:v>
                </c:pt>
                <c:pt idx="55">
                  <c:v>神经内科</c:v>
                </c:pt>
                <c:pt idx="56">
                  <c:v>儿科</c:v>
                </c:pt>
                <c:pt idx="57">
                  <c:v>普通外科</c:v>
                </c:pt>
                <c:pt idx="58">
                  <c:v>综合内科</c:v>
                </c:pt>
                <c:pt idx="59">
                  <c:v>脊柱骨科</c:v>
                </c:pt>
                <c:pt idx="60">
                  <c:v>微创骨科</c:v>
                </c:pt>
                <c:pt idx="61">
                  <c:v>心病一科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99.2385875196036</c:v>
                </c:pt>
                <c:pt idx="2">
                  <c:v>99.1502103624175</c:v>
                </c:pt>
                <c:pt idx="3">
                  <c:v>96.53992226505622</c:v>
                </c:pt>
                <c:pt idx="4">
                  <c:v>93.70430034297495</c:v>
                </c:pt>
                <c:pt idx="5">
                  <c:v>93.49697263124791</c:v>
                </c:pt>
                <c:pt idx="6">
                  <c:v>93.1242670746447</c:v>
                </c:pt>
                <c:pt idx="7">
                  <c:v>92.36074406262968</c:v>
                </c:pt>
                <c:pt idx="8">
                  <c:v>90.86672598614186</c:v>
                </c:pt>
                <c:pt idx="9">
                  <c:v>85.92783125122695</c:v>
                </c:pt>
                <c:pt idx="10">
                  <c:v>85.02205650719972</c:v>
                </c:pt>
                <c:pt idx="11">
                  <c:v>83.79398830658688</c:v>
                </c:pt>
                <c:pt idx="12">
                  <c:v>81.85498842610681</c:v>
                </c:pt>
                <c:pt idx="13">
                  <c:v>81.52459589653537</c:v>
                </c:pt>
                <c:pt idx="14">
                  <c:v>81.3781659909392</c:v>
                </c:pt>
                <c:pt idx="15">
                  <c:v>79.2810298577528</c:v>
                </c:pt>
                <c:pt idx="16">
                  <c:v>76.65276660386188</c:v>
                </c:pt>
                <c:pt idx="17">
                  <c:v>72.70563221736329</c:v>
                </c:pt>
                <c:pt idx="18">
                  <c:v>70.87480978555567</c:v>
                </c:pt>
                <c:pt idx="19">
                  <c:v>70.71085655133949</c:v>
                </c:pt>
                <c:pt idx="20">
                  <c:v>68.24862569738335</c:v>
                </c:pt>
                <c:pt idx="21">
                  <c:v>67.57832526806014</c:v>
                </c:pt>
                <c:pt idx="22">
                  <c:v>67.12048060549296</c:v>
                </c:pt>
                <c:pt idx="23">
                  <c:v>66.58217294881153</c:v>
                </c:pt>
                <c:pt idx="24">
                  <c:v>65.38926363400712</c:v>
                </c:pt>
                <c:pt idx="25">
                  <c:v>65.30274281119792</c:v>
                </c:pt>
                <c:pt idx="26">
                  <c:v>63.82214692831156</c:v>
                </c:pt>
                <c:pt idx="27">
                  <c:v>61.37639510977903</c:v>
                </c:pt>
                <c:pt idx="28">
                  <c:v>61.328683538143494</c:v>
                </c:pt>
                <c:pt idx="29">
                  <c:v>60.799447114615184</c:v>
                </c:pt>
                <c:pt idx="30">
                  <c:v>59.95364649452942</c:v>
                </c:pt>
                <c:pt idx="31">
                  <c:v>57.379883344712304</c:v>
                </c:pt>
                <c:pt idx="32">
                  <c:v>52.01530608432927</c:v>
                </c:pt>
                <c:pt idx="33">
                  <c:v>44.34734073665736</c:v>
                </c:pt>
                <c:pt idx="34">
                  <c:v>43.53530946168381</c:v>
                </c:pt>
                <c:pt idx="35">
                  <c:v>43.44726765102682</c:v>
                </c:pt>
                <c:pt idx="36">
                  <c:v>42.54592527643912</c:v>
                </c:pt>
                <c:pt idx="37">
                  <c:v>42.12773266058196</c:v>
                </c:pt>
                <c:pt idx="38">
                  <c:v>41.13715874152853</c:v>
                </c:pt>
                <c:pt idx="39">
                  <c:v>40.26546498878855</c:v>
                </c:pt>
                <c:pt idx="40">
                  <c:v>37.27351138664666</c:v>
                </c:pt>
                <c:pt idx="41">
                  <c:v>35.16810171928628</c:v>
                </c:pt>
                <c:pt idx="42">
                  <c:v>34.81288789051801</c:v>
                </c:pt>
                <c:pt idx="43">
                  <c:v>32.9626867823879</c:v>
                </c:pt>
                <c:pt idx="44">
                  <c:v>32.91552934497054</c:v>
                </c:pt>
                <c:pt idx="45">
                  <c:v>31.078155537623008</c:v>
                </c:pt>
                <c:pt idx="46">
                  <c:v>28.07056246050517</c:v>
                </c:pt>
                <c:pt idx="47">
                  <c:v>27.205365088072522</c:v>
                </c:pt>
                <c:pt idx="48">
                  <c:v>26.62163729223619</c:v>
                </c:pt>
                <c:pt idx="49">
                  <c:v>23.155419698598035</c:v>
                </c:pt>
                <c:pt idx="50">
                  <c:v>20.019848887833145</c:v>
                </c:pt>
                <c:pt idx="51">
                  <c:v>17.91187024950559</c:v>
                </c:pt>
                <c:pt idx="52">
                  <c:v>16.026120548986526</c:v>
                </c:pt>
                <c:pt idx="53">
                  <c:v>15.502497759152751</c:v>
                </c:pt>
                <c:pt idx="54">
                  <c:v>14.56623509782188</c:v>
                </c:pt>
                <c:pt idx="55">
                  <c:v>13.0239012516519</c:v>
                </c:pt>
                <c:pt idx="56">
                  <c:v>11.851310147150372</c:v>
                </c:pt>
                <c:pt idx="57">
                  <c:v>7.566104057203847</c:v>
                </c:pt>
                <c:pt idx="58">
                  <c:v>7.565400933612116</c:v>
                </c:pt>
                <c:pt idx="59">
                  <c:v>5.421363895911292</c:v>
                </c:pt>
                <c:pt idx="60">
                  <c:v>3.2683276636673044</c:v>
                </c:pt>
                <c:pt idx="61">
                  <c:v>0.9821135033572684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中药饮片收入占药品收入比例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中药饮片收入占药品收入比例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肝病科</c:v>
                </c:pt>
                <c:pt idx="2">
                  <c:v>小儿推拿科</c:v>
                </c:pt>
                <c:pt idx="3">
                  <c:v>口腔科</c:v>
                </c:pt>
                <c:pt idx="4">
                  <c:v>血液科</c:v>
                </c:pt>
                <c:pt idx="5">
                  <c:v>美容皮肤科</c:v>
                </c:pt>
                <c:pt idx="6">
                  <c:v>关节骨科</c:v>
                </c:pt>
                <c:pt idx="7">
                  <c:v>皮肤科</c:v>
                </c:pt>
                <c:pt idx="8">
                  <c:v>身心医学科</c:v>
                </c:pt>
                <c:pt idx="9">
                  <c:v>脾胃科消化科合并</c:v>
                </c:pt>
                <c:pt idx="10">
                  <c:v>眼科</c:v>
                </c:pt>
                <c:pt idx="11">
                  <c:v>肝胆外科</c:v>
                </c:pt>
                <c:pt idx="12">
                  <c:v>心病四科</c:v>
                </c:pt>
                <c:pt idx="13">
                  <c:v>耳鼻喉科</c:v>
                </c:pt>
                <c:pt idx="14">
                  <c:v>周围血管科</c:v>
                </c:pt>
                <c:pt idx="15">
                  <c:v>运动损伤骨科</c:v>
                </c:pt>
                <c:pt idx="16">
                  <c:v>肾脏内科</c:v>
                </c:pt>
                <c:pt idx="17">
                  <c:v>东区肾病科</c:v>
                </c:pt>
                <c:pt idx="18">
                  <c:v>儿科</c:v>
                </c:pt>
                <c:pt idx="19">
                  <c:v>治未病中心</c:v>
                </c:pt>
                <c:pt idx="20">
                  <c:v>乳腺甲状腺外科</c:v>
                </c:pt>
                <c:pt idx="21">
                  <c:v>肿瘤内科</c:v>
                </c:pt>
                <c:pt idx="22">
                  <c:v>妇科</c:v>
                </c:pt>
                <c:pt idx="23">
                  <c:v>脾胃病科</c:v>
                </c:pt>
                <c:pt idx="24">
                  <c:v>骨科</c:v>
                </c:pt>
                <c:pt idx="25">
                  <c:v>肛肠科</c:v>
                </c:pt>
                <c:pt idx="26">
                  <c:v>中医外治中心</c:v>
                </c:pt>
                <c:pt idx="27">
                  <c:v>产科</c:v>
                </c:pt>
                <c:pt idx="28">
                  <c:v>微创骨科</c:v>
                </c:pt>
                <c:pt idx="29">
                  <c:v>风湿病科</c:v>
                </c:pt>
                <c:pt idx="30">
                  <c:v>脑病二科</c:v>
                </c:pt>
                <c:pt idx="31">
                  <c:v>东区重症医学科</c:v>
                </c:pt>
                <c:pt idx="32">
                  <c:v>西区重症医学科</c:v>
                </c:pt>
                <c:pt idx="33">
                  <c:v>心病二科</c:v>
                </c:pt>
                <c:pt idx="34">
                  <c:v>脑病一科</c:v>
                </c:pt>
                <c:pt idx="35">
                  <c:v>老年医学科</c:v>
                </c:pt>
                <c:pt idx="36">
                  <c:v>神经外科</c:v>
                </c:pt>
                <c:pt idx="37">
                  <c:v>妇科妇二科合并</c:v>
                </c:pt>
                <c:pt idx="38">
                  <c:v>肾病科</c:v>
                </c:pt>
                <c:pt idx="39">
                  <c:v>神经内科</c:v>
                </c:pt>
                <c:pt idx="40">
                  <c:v>小儿骨科</c:v>
                </c:pt>
                <c:pt idx="41">
                  <c:v>心血管内科</c:v>
                </c:pt>
                <c:pt idx="42">
                  <c:v>消化内科</c:v>
                </c:pt>
                <c:pt idx="43">
                  <c:v>重症医学科</c:v>
                </c:pt>
                <c:pt idx="44">
                  <c:v>内分泌科</c:v>
                </c:pt>
                <c:pt idx="45">
                  <c:v>普通外科</c:v>
                </c:pt>
                <c:pt idx="46">
                  <c:v>男科</c:v>
                </c:pt>
                <c:pt idx="47">
                  <c:v>综合内科</c:v>
                </c:pt>
                <c:pt idx="48">
                  <c:v>推拿科</c:v>
                </c:pt>
                <c:pt idx="49">
                  <c:v>显微骨科</c:v>
                </c:pt>
                <c:pt idx="50">
                  <c:v>心病三科</c:v>
                </c:pt>
                <c:pt idx="51">
                  <c:v>中医经典科</c:v>
                </c:pt>
                <c:pt idx="52">
                  <c:v>针灸科</c:v>
                </c:pt>
                <c:pt idx="53">
                  <c:v>创伤骨科</c:v>
                </c:pt>
                <c:pt idx="54">
                  <c:v>脊柱骨科</c:v>
                </c:pt>
                <c:pt idx="55">
                  <c:v>胸外科</c:v>
                </c:pt>
                <c:pt idx="56">
                  <c:v>康复科</c:v>
                </c:pt>
                <c:pt idx="57">
                  <c:v>医院</c:v>
                </c:pt>
                <c:pt idx="58">
                  <c:v>泌尿外科</c:v>
                </c:pt>
                <c:pt idx="59">
                  <c:v>妇二科</c:v>
                </c:pt>
                <c:pt idx="60">
                  <c:v>脑病三科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99.97084112358668</c:v>
                </c:pt>
                <c:pt idx="2">
                  <c:v>96.09508088671755</c:v>
                </c:pt>
                <c:pt idx="3">
                  <c:v>96.05590599084317</c:v>
                </c:pt>
                <c:pt idx="4">
                  <c:v>94.75015053505116</c:v>
                </c:pt>
                <c:pt idx="5">
                  <c:v>92.52514528537253</c:v>
                </c:pt>
                <c:pt idx="6">
                  <c:v>92.49437081316668</c:v>
                </c:pt>
                <c:pt idx="7">
                  <c:v>91.14006309237692</c:v>
                </c:pt>
                <c:pt idx="8">
                  <c:v>90.2891513168458</c:v>
                </c:pt>
                <c:pt idx="9">
                  <c:v>90.15642521824157</c:v>
                </c:pt>
                <c:pt idx="10">
                  <c:v>89.3254852847956</c:v>
                </c:pt>
                <c:pt idx="11">
                  <c:v>87.17692337897851</c:v>
                </c:pt>
                <c:pt idx="12">
                  <c:v>86.15655470149792</c:v>
                </c:pt>
                <c:pt idx="13">
                  <c:v>83.29947998395627</c:v>
                </c:pt>
                <c:pt idx="14">
                  <c:v>82.26085531708621</c:v>
                </c:pt>
                <c:pt idx="15">
                  <c:v>81.21160889277827</c:v>
                </c:pt>
                <c:pt idx="16">
                  <c:v>79.09173007888694</c:v>
                </c:pt>
                <c:pt idx="17">
                  <c:v>78.50102569597996</c:v>
                </c:pt>
                <c:pt idx="18">
                  <c:v>78.15873788667976</c:v>
                </c:pt>
                <c:pt idx="19">
                  <c:v>77.87919048321176</c:v>
                </c:pt>
                <c:pt idx="20">
                  <c:v>75.57538692328107</c:v>
                </c:pt>
                <c:pt idx="21">
                  <c:v>74.774958353499</c:v>
                </c:pt>
                <c:pt idx="22">
                  <c:v>71.71741529849389</c:v>
                </c:pt>
                <c:pt idx="23">
                  <c:v>67.94198834101324</c:v>
                </c:pt>
                <c:pt idx="24">
                  <c:v>66.46553223507057</c:v>
                </c:pt>
                <c:pt idx="25">
                  <c:v>66.0077261908208</c:v>
                </c:pt>
                <c:pt idx="26">
                  <c:v>65.3368045010906</c:v>
                </c:pt>
                <c:pt idx="27">
                  <c:v>63.470887945592864</c:v>
                </c:pt>
                <c:pt idx="28">
                  <c:v>61.64136370183922</c:v>
                </c:pt>
                <c:pt idx="29">
                  <c:v>60.222127453891204</c:v>
                </c:pt>
                <c:pt idx="30">
                  <c:v>60.044240013347824</c:v>
                </c:pt>
                <c:pt idx="31">
                  <c:v>59.248032889181</c:v>
                </c:pt>
                <c:pt idx="32">
                  <c:v>57.22036623471174</c:v>
                </c:pt>
                <c:pt idx="33">
                  <c:v>56.27309233867477</c:v>
                </c:pt>
                <c:pt idx="34">
                  <c:v>53.88672888972825</c:v>
                </c:pt>
                <c:pt idx="35">
                  <c:v>48.418595485265165</c:v>
                </c:pt>
                <c:pt idx="36">
                  <c:v>47.52421788887695</c:v>
                </c:pt>
                <c:pt idx="37">
                  <c:v>43.33972578743604</c:v>
                </c:pt>
                <c:pt idx="38">
                  <c:v>40.71011287248231</c:v>
                </c:pt>
                <c:pt idx="39">
                  <c:v>40.087726780954625</c:v>
                </c:pt>
                <c:pt idx="40">
                  <c:v>35.82294728568278</c:v>
                </c:pt>
                <c:pt idx="41">
                  <c:v>34.32940009217692</c:v>
                </c:pt>
                <c:pt idx="42">
                  <c:v>31.00807604788847</c:v>
                </c:pt>
                <c:pt idx="43">
                  <c:v>30.065504645340795</c:v>
                </c:pt>
                <c:pt idx="44">
                  <c:v>23.999864096592038</c:v>
                </c:pt>
                <c:pt idx="45">
                  <c:v>21.255918628368942</c:v>
                </c:pt>
                <c:pt idx="46">
                  <c:v>17.872869820589138</c:v>
                </c:pt>
                <c:pt idx="47">
                  <c:v>13.97142065865089</c:v>
                </c:pt>
                <c:pt idx="48">
                  <c:v>13.484924651355291</c:v>
                </c:pt>
                <c:pt idx="49">
                  <c:v>12.239294544013793</c:v>
                </c:pt>
                <c:pt idx="50">
                  <c:v>11.722255667784738</c:v>
                </c:pt>
                <c:pt idx="51">
                  <c:v>10.984051577336453</c:v>
                </c:pt>
                <c:pt idx="52">
                  <c:v>10.127494318127678</c:v>
                </c:pt>
                <c:pt idx="53">
                  <c:v>9.238554999455006</c:v>
                </c:pt>
                <c:pt idx="54">
                  <c:v>9.096121364629724</c:v>
                </c:pt>
                <c:pt idx="55">
                  <c:v>8.29804348009316</c:v>
                </c:pt>
                <c:pt idx="56">
                  <c:v>7.236431068875692</c:v>
                </c:pt>
                <c:pt idx="57">
                  <c:v>6.332394334607154</c:v>
                </c:pt>
                <c:pt idx="58">
                  <c:v>3.2214757228651667</c:v>
                </c:pt>
                <c:pt idx="59">
                  <c:v>3.001261667665071</c:v>
                </c:pt>
                <c:pt idx="60">
                  <c:v>2.499528978569663</c:v>
                </c:pt>
                <c:pt idx="61">
                  <c:v>1.2120379167829802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中医医师占比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中医医师占比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创伤骨科</c:v>
                </c:pt>
                <c:pt idx="2">
                  <c:v>耳鼻喉科</c:v>
                </c:pt>
                <c:pt idx="3">
                  <c:v>脑病二科</c:v>
                </c:pt>
                <c:pt idx="4">
                  <c:v>妇科</c:v>
                </c:pt>
                <c:pt idx="5">
                  <c:v>内分泌科</c:v>
                </c:pt>
                <c:pt idx="6">
                  <c:v>风湿病科</c:v>
                </c:pt>
                <c:pt idx="7">
                  <c:v>心病三科</c:v>
                </c:pt>
                <c:pt idx="8">
                  <c:v>肝胆外科</c:v>
                </c:pt>
                <c:pt idx="9">
                  <c:v>妇科妇二科合并</c:v>
                </c:pt>
                <c:pt idx="10">
                  <c:v>心病二科</c:v>
                </c:pt>
                <c:pt idx="11">
                  <c:v>心病一科</c:v>
                </c:pt>
                <c:pt idx="12">
                  <c:v>医院</c:v>
                </c:pt>
                <c:pt idx="13">
                  <c:v>胸外科</c:v>
                </c:pt>
                <c:pt idx="14">
                  <c:v>小儿骨科</c:v>
                </c:pt>
                <c:pt idx="15">
                  <c:v>神经内科</c:v>
                </c:pt>
                <c:pt idx="16">
                  <c:v>儿科</c:v>
                </c:pt>
                <c:pt idx="17">
                  <c:v>呼吸内科</c:v>
                </c:pt>
                <c:pt idx="18">
                  <c:v>脾胃科消化科合并</c:v>
                </c:pt>
                <c:pt idx="19">
                  <c:v>脑病三科</c:v>
                </c:pt>
                <c:pt idx="20">
                  <c:v>美容皮肤科</c:v>
                </c:pt>
                <c:pt idx="21">
                  <c:v>心血管内科</c:v>
                </c:pt>
                <c:pt idx="22">
                  <c:v>康复科</c:v>
                </c:pt>
                <c:pt idx="23">
                  <c:v>泌尿外科</c:v>
                </c:pt>
                <c:pt idx="24">
                  <c:v>脑病一科</c:v>
                </c:pt>
                <c:pt idx="25">
                  <c:v>周围血管科</c:v>
                </c:pt>
                <c:pt idx="26">
                  <c:v>针灸科</c:v>
                </c:pt>
                <c:pt idx="27">
                  <c:v>肾病科</c:v>
                </c:pt>
                <c:pt idx="28">
                  <c:v>微创骨科</c:v>
                </c:pt>
                <c:pt idx="29">
                  <c:v>关节骨科</c:v>
                </c:pt>
                <c:pt idx="30">
                  <c:v>肾脏内科</c:v>
                </c:pt>
                <c:pt idx="31">
                  <c:v>治未病中心</c:v>
                </c:pt>
                <c:pt idx="32">
                  <c:v>重症医学科</c:v>
                </c:pt>
                <c:pt idx="33">
                  <c:v>皮肤科</c:v>
                </c:pt>
                <c:pt idx="34">
                  <c:v>中医经典科</c:v>
                </c:pt>
                <c:pt idx="35">
                  <c:v>产科</c:v>
                </c:pt>
                <c:pt idx="36">
                  <c:v>小儿推拿科</c:v>
                </c:pt>
                <c:pt idx="37">
                  <c:v>显微骨科</c:v>
                </c:pt>
                <c:pt idx="38">
                  <c:v>口腔科</c:v>
                </c:pt>
                <c:pt idx="39">
                  <c:v>东区重症医学科</c:v>
                </c:pt>
                <c:pt idx="40">
                  <c:v>肛肠科</c:v>
                </c:pt>
                <c:pt idx="41">
                  <c:v>心病四科</c:v>
                </c:pt>
                <c:pt idx="42">
                  <c:v>消化内科</c:v>
                </c:pt>
                <c:pt idx="43">
                  <c:v>推拿科</c:v>
                </c:pt>
                <c:pt idx="44">
                  <c:v>眼科</c:v>
                </c:pt>
                <c:pt idx="45">
                  <c:v>中医外治中心</c:v>
                </c:pt>
                <c:pt idx="46">
                  <c:v>肿瘤内科</c:v>
                </c:pt>
                <c:pt idx="47">
                  <c:v>身心医学科</c:v>
                </c:pt>
                <c:pt idx="48">
                  <c:v>男科</c:v>
                </c:pt>
                <c:pt idx="49">
                  <c:v>乳腺甲状腺外科</c:v>
                </c:pt>
                <c:pt idx="50">
                  <c:v>神经外科</c:v>
                </c:pt>
                <c:pt idx="51">
                  <c:v>综合内科</c:v>
                </c:pt>
                <c:pt idx="52">
                  <c:v>东区肾病科</c:v>
                </c:pt>
                <c:pt idx="53">
                  <c:v>脾胃病科</c:v>
                </c:pt>
                <c:pt idx="54">
                  <c:v>妇二科</c:v>
                </c:pt>
                <c:pt idx="55">
                  <c:v>肝病科</c:v>
                </c:pt>
                <c:pt idx="56">
                  <c:v>血液科</c:v>
                </c:pt>
                <c:pt idx="57">
                  <c:v>西区重症医学科</c:v>
                </c:pt>
                <c:pt idx="58">
                  <c:v>脊柱骨科</c:v>
                </c:pt>
                <c:pt idx="59">
                  <c:v>运动损伤骨科</c:v>
                </c:pt>
                <c:pt idx="60">
                  <c:v>普通外科</c:v>
                </c:pt>
                <c:pt idx="61">
                  <c:v>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97.85361095150473</c:v>
                </c:pt>
                <c:pt idx="2">
                  <c:v>96.32784352269807</c:v>
                </c:pt>
                <c:pt idx="3">
                  <c:v>96.09213423122033</c:v>
                </c:pt>
                <c:pt idx="4">
                  <c:v>96.06339496044276</c:v>
                </c:pt>
                <c:pt idx="5">
                  <c:v>96.05624707455836</c:v>
                </c:pt>
                <c:pt idx="6">
                  <c:v>92.57142043158105</c:v>
                </c:pt>
                <c:pt idx="7">
                  <c:v>90.55208372956038</c:v>
                </c:pt>
                <c:pt idx="8">
                  <c:v>90.40091184433619</c:v>
                </c:pt>
                <c:pt idx="9">
                  <c:v>87.58553180510292</c:v>
                </c:pt>
                <c:pt idx="10">
                  <c:v>87.06809228230773</c:v>
                </c:pt>
                <c:pt idx="11">
                  <c:v>87.04388905740447</c:v>
                </c:pt>
                <c:pt idx="12">
                  <c:v>84.57625606375771</c:v>
                </c:pt>
                <c:pt idx="13">
                  <c:v>83.18516080124374</c:v>
                </c:pt>
                <c:pt idx="14">
                  <c:v>77.44622327088346</c:v>
                </c:pt>
                <c:pt idx="15">
                  <c:v>76.71839852707272</c:v>
                </c:pt>
                <c:pt idx="16">
                  <c:v>76.63888631007502</c:v>
                </c:pt>
                <c:pt idx="17">
                  <c:v>76.53484812983324</c:v>
                </c:pt>
                <c:pt idx="18">
                  <c:v>73.96423360118004</c:v>
                </c:pt>
                <c:pt idx="19">
                  <c:v>73.69873812910508</c:v>
                </c:pt>
                <c:pt idx="20">
                  <c:v>69.36128569878431</c:v>
                </c:pt>
                <c:pt idx="21">
                  <c:v>69.07770793762514</c:v>
                </c:pt>
                <c:pt idx="22">
                  <c:v>67.79093317691387</c:v>
                </c:pt>
                <c:pt idx="23">
                  <c:v>67.52188007553336</c:v>
                </c:pt>
                <c:pt idx="24">
                  <c:v>66.82778806588965</c:v>
                </c:pt>
                <c:pt idx="25">
                  <c:v>65.71154361088169</c:v>
                </c:pt>
                <c:pt idx="26">
                  <c:v>65.2647490314426</c:v>
                </c:pt>
                <c:pt idx="27">
                  <c:v>61.50085118891775</c:v>
                </c:pt>
                <c:pt idx="28">
                  <c:v>58.81840701483642</c:v>
                </c:pt>
                <c:pt idx="29">
                  <c:v>58.66906495661112</c:v>
                </c:pt>
                <c:pt idx="30">
                  <c:v>57.03051293902453</c:v>
                </c:pt>
                <c:pt idx="31">
                  <c:v>56.388553643135985</c:v>
                </c:pt>
                <c:pt idx="32">
                  <c:v>55.72214880244928</c:v>
                </c:pt>
                <c:pt idx="33">
                  <c:v>53.997745891135864</c:v>
                </c:pt>
                <c:pt idx="34">
                  <c:v>52.55369657321249</c:v>
                </c:pt>
                <c:pt idx="35">
                  <c:v>50.891268806574196</c:v>
                </c:pt>
                <c:pt idx="36">
                  <c:v>50.62769668421595</c:v>
                </c:pt>
                <c:pt idx="37">
                  <c:v>50.209167925819685</c:v>
                </c:pt>
                <c:pt idx="38">
                  <c:v>49.44119365152065</c:v>
                </c:pt>
                <c:pt idx="39">
                  <c:v>48.358544172975236</c:v>
                </c:pt>
                <c:pt idx="40">
                  <c:v>46.86103678952225</c:v>
                </c:pt>
                <c:pt idx="41">
                  <c:v>45.311225691570584</c:v>
                </c:pt>
                <c:pt idx="42">
                  <c:v>44.68900942505372</c:v>
                </c:pt>
                <c:pt idx="43">
                  <c:v>43.18597469933147</c:v>
                </c:pt>
                <c:pt idx="44">
                  <c:v>34.679159262957626</c:v>
                </c:pt>
                <c:pt idx="45">
                  <c:v>32.410054108235656</c:v>
                </c:pt>
                <c:pt idx="46">
                  <c:v>29.675283655770816</c:v>
                </c:pt>
                <c:pt idx="47">
                  <c:v>27.485755200024176</c:v>
                </c:pt>
                <c:pt idx="48">
                  <c:v>27.362071877896962</c:v>
                </c:pt>
                <c:pt idx="49">
                  <c:v>26.70946042715469</c:v>
                </c:pt>
                <c:pt idx="50">
                  <c:v>23.641463201576606</c:v>
                </c:pt>
                <c:pt idx="51">
                  <c:v>22.53290112039267</c:v>
                </c:pt>
                <c:pt idx="52">
                  <c:v>21.768435632033828</c:v>
                </c:pt>
                <c:pt idx="53">
                  <c:v>21.64360045976452</c:v>
                </c:pt>
                <c:pt idx="54">
                  <c:v>18.567126667381906</c:v>
                </c:pt>
                <c:pt idx="55">
                  <c:v>17.285805608669634</c:v>
                </c:pt>
                <c:pt idx="56">
                  <c:v>15.92778823482511</c:v>
                </c:pt>
                <c:pt idx="57">
                  <c:v>14.119931683588765</c:v>
                </c:pt>
                <c:pt idx="58">
                  <c:v>8.286758233178935</c:v>
                </c:pt>
                <c:pt idx="59">
                  <c:v>7.934673755538685</c:v>
                </c:pt>
                <c:pt idx="60">
                  <c:v>7.842906660312324</c:v>
                </c:pt>
                <c:pt idx="61">
                  <c:v>7.644713586533667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重症医师占比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重症医师占比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产科</c:v>
                </c:pt>
                <c:pt idx="2">
                  <c:v>中医外治中心</c:v>
                </c:pt>
                <c:pt idx="3">
                  <c:v>妇二科</c:v>
                </c:pt>
                <c:pt idx="4">
                  <c:v>肝病科</c:v>
                </c:pt>
                <c:pt idx="5">
                  <c:v>口腔科</c:v>
                </c:pt>
                <c:pt idx="6">
                  <c:v>心血管内科</c:v>
                </c:pt>
                <c:pt idx="7">
                  <c:v>心病三科</c:v>
                </c:pt>
                <c:pt idx="8">
                  <c:v>综合内科</c:v>
                </c:pt>
                <c:pt idx="9">
                  <c:v>肾病科</c:v>
                </c:pt>
                <c:pt idx="10">
                  <c:v>治未病中心</c:v>
                </c:pt>
                <c:pt idx="11">
                  <c:v>推拿科</c:v>
                </c:pt>
                <c:pt idx="12">
                  <c:v>微创骨科</c:v>
                </c:pt>
                <c:pt idx="13">
                  <c:v>血液科</c:v>
                </c:pt>
                <c:pt idx="14">
                  <c:v>泌尿外科</c:v>
                </c:pt>
                <c:pt idx="15">
                  <c:v>脾胃病科</c:v>
                </c:pt>
                <c:pt idx="16">
                  <c:v>神经内科</c:v>
                </c:pt>
                <c:pt idx="17">
                  <c:v>老年医学科</c:v>
                </c:pt>
                <c:pt idx="18">
                  <c:v>眼科</c:v>
                </c:pt>
                <c:pt idx="19">
                  <c:v>妇科</c:v>
                </c:pt>
                <c:pt idx="20">
                  <c:v>中医经典科</c:v>
                </c:pt>
                <c:pt idx="21">
                  <c:v>东区肾病科</c:v>
                </c:pt>
                <c:pt idx="22">
                  <c:v>运动损伤骨科</c:v>
                </c:pt>
                <c:pt idx="23">
                  <c:v>心病一科</c:v>
                </c:pt>
                <c:pt idx="24">
                  <c:v>创伤骨科</c:v>
                </c:pt>
                <c:pt idx="25">
                  <c:v>脑病二科</c:v>
                </c:pt>
                <c:pt idx="26">
                  <c:v>医院</c:v>
                </c:pt>
                <c:pt idx="27">
                  <c:v>风湿病科</c:v>
                </c:pt>
                <c:pt idx="28">
                  <c:v>肛肠科</c:v>
                </c:pt>
                <c:pt idx="29">
                  <c:v>关节骨科</c:v>
                </c:pt>
                <c:pt idx="30">
                  <c:v>耳鼻喉科</c:v>
                </c:pt>
                <c:pt idx="31">
                  <c:v>肝胆外科</c:v>
                </c:pt>
                <c:pt idx="32">
                  <c:v>周围血管科</c:v>
                </c:pt>
                <c:pt idx="33">
                  <c:v>脊柱骨科</c:v>
                </c:pt>
                <c:pt idx="34">
                  <c:v>针灸科</c:v>
                </c:pt>
                <c:pt idx="35">
                  <c:v>重症医学科</c:v>
                </c:pt>
                <c:pt idx="36">
                  <c:v>儿科</c:v>
                </c:pt>
                <c:pt idx="37">
                  <c:v>皮肤科</c:v>
                </c:pt>
                <c:pt idx="38">
                  <c:v>乳腺甲状腺外科</c:v>
                </c:pt>
                <c:pt idx="39">
                  <c:v>男科</c:v>
                </c:pt>
                <c:pt idx="40">
                  <c:v>脑病三科</c:v>
                </c:pt>
                <c:pt idx="41">
                  <c:v>胸外科</c:v>
                </c:pt>
                <c:pt idx="42">
                  <c:v>肿瘤内科</c:v>
                </c:pt>
                <c:pt idx="43">
                  <c:v>脑病一科</c:v>
                </c:pt>
                <c:pt idx="44">
                  <c:v>显微骨科</c:v>
                </c:pt>
                <c:pt idx="45">
                  <c:v>小儿骨科</c:v>
                </c:pt>
                <c:pt idx="46">
                  <c:v>西区重症医学科</c:v>
                </c:pt>
                <c:pt idx="47">
                  <c:v>东区重症医学科</c:v>
                </c:pt>
                <c:pt idx="48">
                  <c:v>身心医学科</c:v>
                </c:pt>
                <c:pt idx="49">
                  <c:v>心病四科</c:v>
                </c:pt>
                <c:pt idx="50">
                  <c:v>普通外科</c:v>
                </c:pt>
                <c:pt idx="51">
                  <c:v>神经外科</c:v>
                </c:pt>
                <c:pt idx="52">
                  <c:v>骨科</c:v>
                </c:pt>
                <c:pt idx="53">
                  <c:v>心病二科</c:v>
                </c:pt>
                <c:pt idx="54">
                  <c:v>小儿推拿科</c:v>
                </c:pt>
                <c:pt idx="55">
                  <c:v>康复科</c:v>
                </c:pt>
                <c:pt idx="56">
                  <c:v>肾脏内科</c:v>
                </c:pt>
                <c:pt idx="57">
                  <c:v>美容皮肤科</c:v>
                </c:pt>
                <c:pt idx="58">
                  <c:v>妇科妇二科合并</c:v>
                </c:pt>
                <c:pt idx="59">
                  <c:v>内分泌科</c:v>
                </c:pt>
                <c:pt idx="60">
                  <c:v>呼吸内科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98.31602190580782</c:v>
                </c:pt>
                <c:pt idx="2">
                  <c:v>97.9909665138255</c:v>
                </c:pt>
                <c:pt idx="3">
                  <c:v>96.13422670904308</c:v>
                </c:pt>
                <c:pt idx="4">
                  <c:v>96.04008549345006</c:v>
                </c:pt>
                <c:pt idx="5">
                  <c:v>92.63350830955301</c:v>
                </c:pt>
                <c:pt idx="6">
                  <c:v>89.9986190734902</c:v>
                </c:pt>
                <c:pt idx="7">
                  <c:v>88.52116955108951</c:v>
                </c:pt>
                <c:pt idx="8">
                  <c:v>87.53048991399113</c:v>
                </c:pt>
                <c:pt idx="9">
                  <c:v>87.43447568977349</c:v>
                </c:pt>
                <c:pt idx="10">
                  <c:v>82.42551181934232</c:v>
                </c:pt>
                <c:pt idx="11">
                  <c:v>79.31153445277562</c:v>
                </c:pt>
                <c:pt idx="12">
                  <c:v>79.13727439466946</c:v>
                </c:pt>
                <c:pt idx="13">
                  <c:v>78.13141430108685</c:v>
                </c:pt>
                <c:pt idx="14">
                  <c:v>77.80272922984446</c:v>
                </c:pt>
                <c:pt idx="15">
                  <c:v>77.38675138242888</c:v>
                </c:pt>
                <c:pt idx="16">
                  <c:v>75.1318701978914</c:v>
                </c:pt>
                <c:pt idx="17">
                  <c:v>74.81289520217747</c:v>
                </c:pt>
                <c:pt idx="18">
                  <c:v>70.93590134919772</c:v>
                </c:pt>
                <c:pt idx="19">
                  <c:v>69.39617520990966</c:v>
                </c:pt>
                <c:pt idx="20">
                  <c:v>67.45423172891302</c:v>
                </c:pt>
                <c:pt idx="21">
                  <c:v>64.37100063743148</c:v>
                </c:pt>
                <c:pt idx="22">
                  <c:v>63.97222984447532</c:v>
                </c:pt>
                <c:pt idx="23">
                  <c:v>62.8671101493652</c:v>
                </c:pt>
                <c:pt idx="24">
                  <c:v>59.19881435227682</c:v>
                </c:pt>
                <c:pt idx="25">
                  <c:v>58.82444751938273</c:v>
                </c:pt>
                <c:pt idx="26">
                  <c:v>57.29675187574097</c:v>
                </c:pt>
                <c:pt idx="27">
                  <c:v>56.27794866957134</c:v>
                </c:pt>
                <c:pt idx="28">
                  <c:v>55.98614288642981</c:v>
                </c:pt>
                <c:pt idx="29">
                  <c:v>54.220591297404205</c:v>
                </c:pt>
                <c:pt idx="30">
                  <c:v>52.770509491970344</c:v>
                </c:pt>
                <c:pt idx="31">
                  <c:v>52.17129608568657</c:v>
                </c:pt>
                <c:pt idx="32">
                  <c:v>51.40242977467621</c:v>
                </c:pt>
                <c:pt idx="33">
                  <c:v>49.060187815457596</c:v>
                </c:pt>
                <c:pt idx="34">
                  <c:v>48.64285100733292</c:v>
                </c:pt>
                <c:pt idx="35">
                  <c:v>48.164852475951825</c:v>
                </c:pt>
                <c:pt idx="36">
                  <c:v>47.148226994175566</c:v>
                </c:pt>
                <c:pt idx="37">
                  <c:v>46.29117397594629</c:v>
                </c:pt>
                <c:pt idx="38">
                  <c:v>40.893332502650686</c:v>
                </c:pt>
                <c:pt idx="39">
                  <c:v>38.86110004537135</c:v>
                </c:pt>
                <c:pt idx="40">
                  <c:v>38.394415935548516</c:v>
                </c:pt>
                <c:pt idx="41">
                  <c:v>36.83470540706595</c:v>
                </c:pt>
                <c:pt idx="42">
                  <c:v>30.754216277927856</c:v>
                </c:pt>
                <c:pt idx="43">
                  <c:v>28.73746284827056</c:v>
                </c:pt>
                <c:pt idx="44">
                  <c:v>26.32743750790768</c:v>
                </c:pt>
                <c:pt idx="45">
                  <c:v>25.243150644285087</c:v>
                </c:pt>
                <c:pt idx="46">
                  <c:v>23.057678249788776</c:v>
                </c:pt>
                <c:pt idx="47">
                  <c:v>21.020260176612748</c:v>
                </c:pt>
                <c:pt idx="48">
                  <c:v>18.844244385232923</c:v>
                </c:pt>
                <c:pt idx="49">
                  <c:v>18.76090579384381</c:v>
                </c:pt>
                <c:pt idx="50">
                  <c:v>18.18825771653877</c:v>
                </c:pt>
                <c:pt idx="51">
                  <c:v>17.675823652303528</c:v>
                </c:pt>
                <c:pt idx="52">
                  <c:v>17.583487991037277</c:v>
                </c:pt>
                <c:pt idx="53">
                  <c:v>17.362766643971092</c:v>
                </c:pt>
                <c:pt idx="54">
                  <c:v>17.060040088518015</c:v>
                </c:pt>
                <c:pt idx="55">
                  <c:v>14.034314427422476</c:v>
                </c:pt>
                <c:pt idx="56">
                  <c:v>12.441126592336316</c:v>
                </c:pt>
                <c:pt idx="57">
                  <c:v>7.779966383301528</c:v>
                </c:pt>
                <c:pt idx="58">
                  <c:v>6.781726644784094</c:v>
                </c:pt>
                <c:pt idx="59">
                  <c:v>5.371255347960425</c:v>
                </c:pt>
                <c:pt idx="60">
                  <c:v>4.290923796976269</c:v>
                </c:pt>
                <c:pt idx="61">
                  <c:v>4.28976583222328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住院次均药品费用增幅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脑病三科</c:v>
                </c:pt>
                <c:pt idx="2">
                  <c:v>消化内科</c:v>
                </c:pt>
                <c:pt idx="3">
                  <c:v>内分泌科</c:v>
                </c:pt>
                <c:pt idx="4">
                  <c:v>东区重症医学科</c:v>
                </c:pt>
                <c:pt idx="5">
                  <c:v>老年医学科</c:v>
                </c:pt>
                <c:pt idx="6">
                  <c:v>医院</c:v>
                </c:pt>
                <c:pt idx="7">
                  <c:v>血液科</c:v>
                </c:pt>
                <c:pt idx="8">
                  <c:v>心病四科</c:v>
                </c:pt>
                <c:pt idx="9">
                  <c:v>运动损伤骨科</c:v>
                </c:pt>
                <c:pt idx="10">
                  <c:v>眼科</c:v>
                </c:pt>
                <c:pt idx="11">
                  <c:v>脾胃科消化科合并</c:v>
                </c:pt>
                <c:pt idx="12">
                  <c:v>产科</c:v>
                </c:pt>
                <c:pt idx="13">
                  <c:v>小儿骨科</c:v>
                </c:pt>
                <c:pt idx="14">
                  <c:v>妇二科</c:v>
                </c:pt>
                <c:pt idx="15">
                  <c:v>脾胃病科</c:v>
                </c:pt>
                <c:pt idx="16">
                  <c:v>儿科</c:v>
                </c:pt>
                <c:pt idx="17">
                  <c:v>脑病二科</c:v>
                </c:pt>
                <c:pt idx="18">
                  <c:v>微创骨科</c:v>
                </c:pt>
                <c:pt idx="19">
                  <c:v>重症医学科</c:v>
                </c:pt>
                <c:pt idx="20">
                  <c:v>胸外科</c:v>
                </c:pt>
                <c:pt idx="21">
                  <c:v>创伤骨科</c:v>
                </c:pt>
                <c:pt idx="22">
                  <c:v>心病一科</c:v>
                </c:pt>
                <c:pt idx="23">
                  <c:v>泌尿外科</c:v>
                </c:pt>
                <c:pt idx="24">
                  <c:v>显微骨科</c:v>
                </c:pt>
                <c:pt idx="25">
                  <c:v>康复科</c:v>
                </c:pt>
                <c:pt idx="26">
                  <c:v>周围血管科</c:v>
                </c:pt>
                <c:pt idx="27">
                  <c:v>妇科</c:v>
                </c:pt>
                <c:pt idx="28">
                  <c:v>呼吸内科</c:v>
                </c:pt>
                <c:pt idx="29">
                  <c:v>针灸科</c:v>
                </c:pt>
                <c:pt idx="30">
                  <c:v>中医外治中心</c:v>
                </c:pt>
                <c:pt idx="31">
                  <c:v>肝病科</c:v>
                </c:pt>
                <c:pt idx="32">
                  <c:v>乳腺甲状腺外科</c:v>
                </c:pt>
                <c:pt idx="33">
                  <c:v>肾病科</c:v>
                </c:pt>
                <c:pt idx="34">
                  <c:v>男科</c:v>
                </c:pt>
                <c:pt idx="35">
                  <c:v>心病二科</c:v>
                </c:pt>
                <c:pt idx="36">
                  <c:v>口腔科</c:v>
                </c:pt>
                <c:pt idx="37">
                  <c:v>普通外科</c:v>
                </c:pt>
                <c:pt idx="38">
                  <c:v>骨科</c:v>
                </c:pt>
                <c:pt idx="39">
                  <c:v>心血管内科</c:v>
                </c:pt>
                <c:pt idx="40">
                  <c:v>妇科妇二科合并</c:v>
                </c:pt>
                <c:pt idx="41">
                  <c:v>神经外科</c:v>
                </c:pt>
                <c:pt idx="42">
                  <c:v>肾脏内科</c:v>
                </c:pt>
                <c:pt idx="43">
                  <c:v>耳鼻喉科</c:v>
                </c:pt>
                <c:pt idx="44">
                  <c:v>推拿科</c:v>
                </c:pt>
                <c:pt idx="45">
                  <c:v>身心医学科</c:v>
                </c:pt>
                <c:pt idx="46">
                  <c:v>治未病中心</c:v>
                </c:pt>
                <c:pt idx="47">
                  <c:v>西区重症医学科</c:v>
                </c:pt>
                <c:pt idx="48">
                  <c:v>小儿推拿科</c:v>
                </c:pt>
                <c:pt idx="49">
                  <c:v>脊柱骨科</c:v>
                </c:pt>
                <c:pt idx="50">
                  <c:v>肛肠科</c:v>
                </c:pt>
                <c:pt idx="51">
                  <c:v>肿瘤内科</c:v>
                </c:pt>
                <c:pt idx="52">
                  <c:v>神经内科</c:v>
                </c:pt>
                <c:pt idx="53">
                  <c:v>综合内科</c:v>
                </c:pt>
                <c:pt idx="54">
                  <c:v>皮肤科</c:v>
                </c:pt>
                <c:pt idx="55">
                  <c:v>风湿病科</c:v>
                </c:pt>
                <c:pt idx="56">
                  <c:v>心病三科</c:v>
                </c:pt>
                <c:pt idx="57">
                  <c:v>脑病一科</c:v>
                </c:pt>
                <c:pt idx="58">
                  <c:v>中医经典科</c:v>
                </c:pt>
                <c:pt idx="59">
                  <c:v>肝胆外科</c:v>
                </c:pt>
                <c:pt idx="60">
                  <c:v>东区肾病科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20.40525618673689</c:v>
                </c:pt>
                <c:pt idx="2">
                  <c:v>19.08544821213722</c:v>
                </c:pt>
                <c:pt idx="3">
                  <c:v>14.277228523484464</c:v>
                </c:pt>
                <c:pt idx="4">
                  <c:v>10.096471759420032</c:v>
                </c:pt>
                <c:pt idx="5">
                  <c:v>9.676627355893404</c:v>
                </c:pt>
                <c:pt idx="6">
                  <c:v>6.266885001994769</c:v>
                </c:pt>
                <c:pt idx="7">
                  <c:v>6.098492449885746</c:v>
                </c:pt>
                <c:pt idx="8">
                  <c:v>4.870962202637576</c:v>
                </c:pt>
                <c:pt idx="9">
                  <c:v>3.9128210058397124</c:v>
                </c:pt>
                <c:pt idx="10">
                  <c:v>3.67204955760119</c:v>
                </c:pt>
                <c:pt idx="11">
                  <c:v>3.518741445376697</c:v>
                </c:pt>
                <c:pt idx="12">
                  <c:v>3.138026788247054</c:v>
                </c:pt>
                <c:pt idx="13">
                  <c:v>2.9550660063312173</c:v>
                </c:pt>
                <c:pt idx="14">
                  <c:v>2.9137590734362355</c:v>
                </c:pt>
                <c:pt idx="15">
                  <c:v>2.592773999243336</c:v>
                </c:pt>
                <c:pt idx="16">
                  <c:v>2.3085613312672475</c:v>
                </c:pt>
                <c:pt idx="17">
                  <c:v>2.2819772758103753</c:v>
                </c:pt>
                <c:pt idx="18">
                  <c:v>2.0359818308859734</c:v>
                </c:pt>
                <c:pt idx="19">
                  <c:v>1.8967323081958476</c:v>
                </c:pt>
                <c:pt idx="20">
                  <c:v>1.795836484905862</c:v>
                </c:pt>
                <c:pt idx="21">
                  <c:v>1.79522089903778</c:v>
                </c:pt>
                <c:pt idx="22">
                  <c:v>1.6179282673096094</c:v>
                </c:pt>
                <c:pt idx="23">
                  <c:v>1.5540271814200959</c:v>
                </c:pt>
                <c:pt idx="24">
                  <c:v>1.3513263677325154</c:v>
                </c:pt>
                <c:pt idx="25">
                  <c:v>1.3312974788132745</c:v>
                </c:pt>
                <c:pt idx="26">
                  <c:v>1.327414561661273</c:v>
                </c:pt>
                <c:pt idx="27">
                  <c:v>1.2866174501834582</c:v>
                </c:pt>
                <c:pt idx="28">
                  <c:v>1.2088298264068027</c:v>
                </c:pt>
                <c:pt idx="29">
                  <c:v>1.1950930813231189</c:v>
                </c:pt>
                <c:pt idx="30">
                  <c:v>1.1894723830540403</c:v>
                </c:pt>
                <c:pt idx="31">
                  <c:v>1.159104839706242</c:v>
                </c:pt>
                <c:pt idx="32">
                  <c:v>1.131083555547456</c:v>
                </c:pt>
                <c:pt idx="33">
                  <c:v>1.1289017565224106</c:v>
                </c:pt>
                <c:pt idx="34">
                  <c:v>1.1260359164659286</c:v>
                </c:pt>
                <c:pt idx="35">
                  <c:v>1.1112564412001786</c:v>
                </c:pt>
                <c:pt idx="36">
                  <c:v>1.0875435680842829</c:v>
                </c:pt>
                <c:pt idx="37">
                  <c:v>1.0633453048792705</c:v>
                </c:pt>
                <c:pt idx="38">
                  <c:v>0.9902041593901243</c:v>
                </c:pt>
                <c:pt idx="39">
                  <c:v>0.9660433382013526</c:v>
                </c:pt>
                <c:pt idx="40">
                  <c:v>0.9561223003814994</c:v>
                </c:pt>
                <c:pt idx="41">
                  <c:v>0.9241585548080309</c:v>
                </c:pt>
                <c:pt idx="42">
                  <c:v>0.9149915955355655</c:v>
                </c:pt>
                <c:pt idx="43">
                  <c:v>0.9007349482844443</c:v>
                </c:pt>
                <c:pt idx="44">
                  <c:v>0.8757762791956447</c:v>
                </c:pt>
                <c:pt idx="45">
                  <c:v>0.863118484589788</c:v>
                </c:pt>
                <c:pt idx="46">
                  <c:v>0.8443407483123433</c:v>
                </c:pt>
                <c:pt idx="47">
                  <c:v>0.8048403123279461</c:v>
                </c:pt>
                <c:pt idx="48">
                  <c:v>0.7999813722648191</c:v>
                </c:pt>
                <c:pt idx="49">
                  <c:v>0.7847323655874868</c:v>
                </c:pt>
                <c:pt idx="50">
                  <c:v>0.7818826568444214</c:v>
                </c:pt>
                <c:pt idx="51">
                  <c:v>0.7501784494250816</c:v>
                </c:pt>
                <c:pt idx="52">
                  <c:v>0.7500143097877469</c:v>
                </c:pt>
                <c:pt idx="53">
                  <c:v>0.7387034733004667</c:v>
                </c:pt>
                <c:pt idx="54">
                  <c:v>0.7354944161300928</c:v>
                </c:pt>
                <c:pt idx="55">
                  <c:v>0.6977247609509993</c:v>
                </c:pt>
                <c:pt idx="56">
                  <c:v>0.6609185557023318</c:v>
                </c:pt>
                <c:pt idx="57">
                  <c:v>0.6590169314643088</c:v>
                </c:pt>
                <c:pt idx="58">
                  <c:v>0.6502878958804714</c:v>
                </c:pt>
                <c:pt idx="59">
                  <c:v>0.6453369863813404</c:v>
                </c:pt>
                <c:pt idx="60">
                  <c:v>0.6447418168636616</c:v>
                </c:pt>
                <c:pt idx="61">
                  <c:v>0.6380845684441838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住院患者31天非计划再返率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住院患者31天非计划再返率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综合内科</c:v>
                </c:pt>
                <c:pt idx="1">
                  <c:v>妇二科</c:v>
                </c:pt>
                <c:pt idx="2">
                  <c:v>身心医学科</c:v>
                </c:pt>
                <c:pt idx="3">
                  <c:v>心病一科</c:v>
                </c:pt>
                <c:pt idx="4">
                  <c:v>脑病二科</c:v>
                </c:pt>
                <c:pt idx="5">
                  <c:v>东区肾病科</c:v>
                </c:pt>
                <c:pt idx="6">
                  <c:v>脑病三科</c:v>
                </c:pt>
                <c:pt idx="7">
                  <c:v>神经外科</c:v>
                </c:pt>
                <c:pt idx="8">
                  <c:v>心病四科</c:v>
                </c:pt>
                <c:pt idx="9">
                  <c:v>运动损伤骨科</c:v>
                </c:pt>
                <c:pt idx="10">
                  <c:v>耳鼻喉科</c:v>
                </c:pt>
                <c:pt idx="11">
                  <c:v>儿科</c:v>
                </c:pt>
                <c:pt idx="12">
                  <c:v>肝胆外科</c:v>
                </c:pt>
                <c:pt idx="13">
                  <c:v>关节骨科</c:v>
                </c:pt>
                <c:pt idx="14">
                  <c:v>产科</c:v>
                </c:pt>
                <c:pt idx="15">
                  <c:v>小儿推拿科</c:v>
                </c:pt>
                <c:pt idx="16">
                  <c:v>心病二科</c:v>
                </c:pt>
                <c:pt idx="17">
                  <c:v>风湿病科</c:v>
                </c:pt>
                <c:pt idx="18">
                  <c:v>医院</c:v>
                </c:pt>
                <c:pt idx="19">
                  <c:v>男科</c:v>
                </c:pt>
                <c:pt idx="20">
                  <c:v>眼科</c:v>
                </c:pt>
                <c:pt idx="21">
                  <c:v>显微骨科</c:v>
                </c:pt>
                <c:pt idx="22">
                  <c:v>乳腺甲状腺外科</c:v>
                </c:pt>
                <c:pt idx="23">
                  <c:v>内分泌科</c:v>
                </c:pt>
                <c:pt idx="24">
                  <c:v>脾胃病科</c:v>
                </c:pt>
                <c:pt idx="25">
                  <c:v>呼吸内科</c:v>
                </c:pt>
                <c:pt idx="26">
                  <c:v>心病三科</c:v>
                </c:pt>
                <c:pt idx="27">
                  <c:v>康复科</c:v>
                </c:pt>
                <c:pt idx="28">
                  <c:v>肾脏内科</c:v>
                </c:pt>
                <c:pt idx="29">
                  <c:v>老年医学科</c:v>
                </c:pt>
                <c:pt idx="30">
                  <c:v>消化内科</c:v>
                </c:pt>
                <c:pt idx="31">
                  <c:v>美容皮肤科</c:v>
                </c:pt>
                <c:pt idx="32">
                  <c:v>肛肠科</c:v>
                </c:pt>
                <c:pt idx="33">
                  <c:v>中医经典科</c:v>
                </c:pt>
                <c:pt idx="34">
                  <c:v>微创骨科</c:v>
                </c:pt>
                <c:pt idx="35">
                  <c:v>小儿骨科</c:v>
                </c:pt>
                <c:pt idx="36">
                  <c:v>血液科</c:v>
                </c:pt>
                <c:pt idx="37">
                  <c:v>针灸科</c:v>
                </c:pt>
                <c:pt idx="38">
                  <c:v>创伤骨科</c:v>
                </c:pt>
                <c:pt idx="39">
                  <c:v>胸外科</c:v>
                </c:pt>
                <c:pt idx="40">
                  <c:v>泌尿外科</c:v>
                </c:pt>
                <c:pt idx="41">
                  <c:v>治未病中心</c:v>
                </c:pt>
                <c:pt idx="42">
                  <c:v>肿瘤内科</c:v>
                </c:pt>
                <c:pt idx="43">
                  <c:v>脾胃科消化科合并</c:v>
                </c:pt>
                <c:pt idx="44">
                  <c:v>脑病一科</c:v>
                </c:pt>
                <c:pt idx="45">
                  <c:v>肝病科</c:v>
                </c:pt>
                <c:pt idx="46">
                  <c:v>脊柱骨科</c:v>
                </c:pt>
                <c:pt idx="47">
                  <c:v>骨科</c:v>
                </c:pt>
                <c:pt idx="48">
                  <c:v>神经内科</c:v>
                </c:pt>
                <c:pt idx="49">
                  <c:v>中医外治中心</c:v>
                </c:pt>
                <c:pt idx="50">
                  <c:v>皮肤科</c:v>
                </c:pt>
                <c:pt idx="51">
                  <c:v>心血管内科</c:v>
                </c:pt>
                <c:pt idx="52">
                  <c:v>肾病科</c:v>
                </c:pt>
                <c:pt idx="53">
                  <c:v>普通外科</c:v>
                </c:pt>
                <c:pt idx="54">
                  <c:v>妇科妇二科合并</c:v>
                </c:pt>
                <c:pt idx="55">
                  <c:v>妇科</c:v>
                </c:pt>
                <c:pt idx="56">
                  <c:v>重症医学科</c:v>
                </c:pt>
                <c:pt idx="57">
                  <c:v>周围血管科</c:v>
                </c:pt>
                <c:pt idx="58">
                  <c:v>口腔科</c:v>
                </c:pt>
                <c:pt idx="59">
                  <c:v>东区重症医学科</c:v>
                </c:pt>
                <c:pt idx="60">
                  <c:v>推拿科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86.1174550131429</c:v>
                </c:pt>
                <c:pt idx="2">
                  <c:v>42.03550281679206</c:v>
                </c:pt>
                <c:pt idx="3">
                  <c:v>30.39720064714975</c:v>
                </c:pt>
                <c:pt idx="4">
                  <c:v>23.9620591173851</c:v>
                </c:pt>
                <c:pt idx="5">
                  <c:v>15.434604273965586</c:v>
                </c:pt>
                <c:pt idx="6">
                  <c:v>13.764926665431224</c:v>
                </c:pt>
                <c:pt idx="7">
                  <c:v>12.282985481321482</c:v>
                </c:pt>
                <c:pt idx="8">
                  <c:v>10.11801770902093</c:v>
                </c:pt>
                <c:pt idx="9">
                  <c:v>10.071522674305355</c:v>
                </c:pt>
                <c:pt idx="10">
                  <c:v>9.908819801067406</c:v>
                </c:pt>
                <c:pt idx="11">
                  <c:v>9.55267554212677</c:v>
                </c:pt>
                <c:pt idx="12">
                  <c:v>8.489975227395975</c:v>
                </c:pt>
                <c:pt idx="13">
                  <c:v>8.430051044730693</c:v>
                </c:pt>
                <c:pt idx="14">
                  <c:v>8.264078849347642</c:v>
                </c:pt>
                <c:pt idx="15">
                  <c:v>8.073197307095171</c:v>
                </c:pt>
                <c:pt idx="16">
                  <c:v>7.150511454962981</c:v>
                </c:pt>
                <c:pt idx="17">
                  <c:v>6.99415629355559</c:v>
                </c:pt>
                <c:pt idx="18">
                  <c:v>6.945027049949148</c:v>
                </c:pt>
                <c:pt idx="19">
                  <c:v>6.288405026687844</c:v>
                </c:pt>
                <c:pt idx="20">
                  <c:v>5.91975518410475</c:v>
                </c:pt>
                <c:pt idx="21">
                  <c:v>5.6634217661743556</c:v>
                </c:pt>
                <c:pt idx="22">
                  <c:v>5.570528882188213</c:v>
                </c:pt>
                <c:pt idx="23">
                  <c:v>5.349510287365019</c:v>
                </c:pt>
                <c:pt idx="24">
                  <c:v>5.242046298992093</c:v>
                </c:pt>
                <c:pt idx="25">
                  <c:v>5.14953654053002</c:v>
                </c:pt>
                <c:pt idx="26">
                  <c:v>4.537661043571593</c:v>
                </c:pt>
                <c:pt idx="27">
                  <c:v>4.425682595446162</c:v>
                </c:pt>
                <c:pt idx="28">
                  <c:v>4.276382633107125</c:v>
                </c:pt>
                <c:pt idx="29">
                  <c:v>4.182023033433909</c:v>
                </c:pt>
                <c:pt idx="30">
                  <c:v>3.6352105631367193</c:v>
                </c:pt>
                <c:pt idx="31">
                  <c:v>3.505347509961472</c:v>
                </c:pt>
                <c:pt idx="32">
                  <c:v>3.407528538160167</c:v>
                </c:pt>
                <c:pt idx="33">
                  <c:v>3.3936191380422227</c:v>
                </c:pt>
                <c:pt idx="34">
                  <c:v>3.376993405198619</c:v>
                </c:pt>
                <c:pt idx="35">
                  <c:v>3.1266264053692954</c:v>
                </c:pt>
                <c:pt idx="36">
                  <c:v>3.088173484322353</c:v>
                </c:pt>
                <c:pt idx="37">
                  <c:v>3.023177077820351</c:v>
                </c:pt>
                <c:pt idx="38">
                  <c:v>3.0183993756383685</c:v>
                </c:pt>
                <c:pt idx="39">
                  <c:v>3.0119847398420374</c:v>
                </c:pt>
                <c:pt idx="40">
                  <c:v>2.982813744277333</c:v>
                </c:pt>
                <c:pt idx="41">
                  <c:v>2.9822624284334855</c:v>
                </c:pt>
                <c:pt idx="42">
                  <c:v>2.9731177518259293</c:v>
                </c:pt>
                <c:pt idx="43">
                  <c:v>2.9590719398416483</c:v>
                </c:pt>
                <c:pt idx="44">
                  <c:v>2.924325872810294</c:v>
                </c:pt>
                <c:pt idx="45">
                  <c:v>2.883773557724772</c:v>
                </c:pt>
                <c:pt idx="46">
                  <c:v>2.876851619127535</c:v>
                </c:pt>
                <c:pt idx="47">
                  <c:v>2.772591274528301</c:v>
                </c:pt>
                <c:pt idx="48">
                  <c:v>2.673395696148682</c:v>
                </c:pt>
                <c:pt idx="49">
                  <c:v>2.6447396372620755</c:v>
                </c:pt>
                <c:pt idx="50">
                  <c:v>2.634285315148314</c:v>
                </c:pt>
                <c:pt idx="51">
                  <c:v>2.6288649791553236</c:v>
                </c:pt>
                <c:pt idx="52">
                  <c:v>2.6249853854405027</c:v>
                </c:pt>
                <c:pt idx="53">
                  <c:v>2.603679095507669</c:v>
                </c:pt>
                <c:pt idx="54">
                  <c:v>2.575665211165192</c:v>
                </c:pt>
                <c:pt idx="55">
                  <c:v>2.5593858437917434</c:v>
                </c:pt>
                <c:pt idx="56">
                  <c:v>2.5349303673433177</c:v>
                </c:pt>
                <c:pt idx="57">
                  <c:v>2.530944144369587</c:v>
                </c:pt>
                <c:pt idx="58">
                  <c:v>2.5040204331027445</c:v>
                </c:pt>
                <c:pt idx="59">
                  <c:v>2.395044452520096</c:v>
                </c:pt>
                <c:pt idx="60">
                  <c:v>2.3449657113724744</c:v>
                </c:pt>
                <c:pt idx="61">
                  <c:v>2.3014917503456616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DRGs组数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DRGs组数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老年医学科</c:v>
                </c:pt>
                <c:pt idx="3">
                  <c:v>神经内科</c:v>
                </c:pt>
                <c:pt idx="4">
                  <c:v>综合内科</c:v>
                </c:pt>
                <c:pt idx="5">
                  <c:v>普通外科</c:v>
                </c:pt>
                <c:pt idx="6">
                  <c:v>骨科</c:v>
                </c:pt>
                <c:pt idx="7">
                  <c:v>心病一科</c:v>
                </c:pt>
                <c:pt idx="8">
                  <c:v>中医经典科</c:v>
                </c:pt>
                <c:pt idx="9">
                  <c:v>儿科</c:v>
                </c:pt>
                <c:pt idx="10">
                  <c:v>神经外科</c:v>
                </c:pt>
                <c:pt idx="11">
                  <c:v>血液科</c:v>
                </c:pt>
                <c:pt idx="12">
                  <c:v>周围血管科</c:v>
                </c:pt>
                <c:pt idx="13">
                  <c:v>脑病一科</c:v>
                </c:pt>
                <c:pt idx="14">
                  <c:v>心病四科</c:v>
                </c:pt>
                <c:pt idx="15">
                  <c:v>脑病二科</c:v>
                </c:pt>
                <c:pt idx="16">
                  <c:v>呼吸内科</c:v>
                </c:pt>
                <c:pt idx="17">
                  <c:v>脾胃病科</c:v>
                </c:pt>
                <c:pt idx="18">
                  <c:v>风湿病科</c:v>
                </c:pt>
                <c:pt idx="19">
                  <c:v>脾胃科消化科合并</c:v>
                </c:pt>
                <c:pt idx="20">
                  <c:v>显微骨科</c:v>
                </c:pt>
                <c:pt idx="21">
                  <c:v>泌尿外科</c:v>
                </c:pt>
                <c:pt idx="22">
                  <c:v>心病二科</c:v>
                </c:pt>
                <c:pt idx="23">
                  <c:v>脑病三科</c:v>
                </c:pt>
                <c:pt idx="24">
                  <c:v>心病三科</c:v>
                </c:pt>
                <c:pt idx="25">
                  <c:v>内分泌科</c:v>
                </c:pt>
                <c:pt idx="26">
                  <c:v>肾脏内科</c:v>
                </c:pt>
                <c:pt idx="27">
                  <c:v>微创骨科</c:v>
                </c:pt>
                <c:pt idx="28">
                  <c:v>重症医学科</c:v>
                </c:pt>
                <c:pt idx="29">
                  <c:v>东区重症医学科</c:v>
                </c:pt>
                <c:pt idx="30">
                  <c:v>肿瘤内科</c:v>
                </c:pt>
                <c:pt idx="31">
                  <c:v>肝胆外科</c:v>
                </c:pt>
                <c:pt idx="32">
                  <c:v>康复科</c:v>
                </c:pt>
                <c:pt idx="33">
                  <c:v>消化内科</c:v>
                </c:pt>
                <c:pt idx="34">
                  <c:v>创伤骨科</c:v>
                </c:pt>
                <c:pt idx="35">
                  <c:v>针灸科</c:v>
                </c:pt>
                <c:pt idx="36">
                  <c:v>运动损伤骨科</c:v>
                </c:pt>
                <c:pt idx="37">
                  <c:v>肛肠科</c:v>
                </c:pt>
                <c:pt idx="38">
                  <c:v>眼科</c:v>
                </c:pt>
                <c:pt idx="39">
                  <c:v>肝病科</c:v>
                </c:pt>
                <c:pt idx="40">
                  <c:v>东区肾病科</c:v>
                </c:pt>
                <c:pt idx="41">
                  <c:v>胸外科</c:v>
                </c:pt>
                <c:pt idx="42">
                  <c:v>小儿骨科</c:v>
                </c:pt>
                <c:pt idx="43">
                  <c:v>肾病科</c:v>
                </c:pt>
                <c:pt idx="44">
                  <c:v>乳腺甲状腺外科</c:v>
                </c:pt>
                <c:pt idx="45">
                  <c:v>脊柱骨科</c:v>
                </c:pt>
                <c:pt idx="46">
                  <c:v>妇科</c:v>
                </c:pt>
                <c:pt idx="47">
                  <c:v>妇科妇二科合并</c:v>
                </c:pt>
                <c:pt idx="48">
                  <c:v>耳鼻喉科</c:v>
                </c:pt>
                <c:pt idx="49">
                  <c:v>关节骨科</c:v>
                </c:pt>
                <c:pt idx="50">
                  <c:v>妇二科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产科</c:v>
                </c:pt>
                <c:pt idx="54">
                  <c:v>皮肤科</c:v>
                </c:pt>
                <c:pt idx="55">
                  <c:v>西区重症医学科</c:v>
                </c:pt>
                <c:pt idx="56">
                  <c:v>男科</c:v>
                </c:pt>
                <c:pt idx="57">
                  <c:v>口腔科</c:v>
                </c:pt>
                <c:pt idx="58">
                  <c:v>中医外治中心</c:v>
                </c:pt>
                <c:pt idx="59">
                  <c:v>治未病中心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604</c:v>
                </c:pt>
                <c:pt idx="1">
                  <c:v>218</c:v>
                </c:pt>
                <c:pt idx="2">
                  <c:v>197</c:v>
                </c:pt>
                <c:pt idx="3">
                  <c:v>162</c:v>
                </c:pt>
                <c:pt idx="4">
                  <c:v>136</c:v>
                </c:pt>
                <c:pt idx="5">
                  <c:v>111</c:v>
                </c:pt>
                <c:pt idx="6">
                  <c:v>107</c:v>
                </c:pt>
                <c:pt idx="7">
                  <c:v>100</c:v>
                </c:pt>
                <c:pt idx="8">
                  <c:v>96</c:v>
                </c:pt>
                <c:pt idx="9">
                  <c:v>92</c:v>
                </c:pt>
                <c:pt idx="10">
                  <c:v>85</c:v>
                </c:pt>
                <c:pt idx="11">
                  <c:v>81</c:v>
                </c:pt>
                <c:pt idx="12">
                  <c:v>76</c:v>
                </c:pt>
                <c:pt idx="13">
                  <c:v>75</c:v>
                </c:pt>
                <c:pt idx="14">
                  <c:v>74</c:v>
                </c:pt>
                <c:pt idx="15">
                  <c:v>74</c:v>
                </c:pt>
                <c:pt idx="16">
                  <c:v>73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69</c:v>
                </c:pt>
                <c:pt idx="21">
                  <c:v>69</c:v>
                </c:pt>
                <c:pt idx="22">
                  <c:v>64</c:v>
                </c:pt>
                <c:pt idx="23">
                  <c:v>64</c:v>
                </c:pt>
                <c:pt idx="24">
                  <c:v>63</c:v>
                </c:pt>
                <c:pt idx="25">
                  <c:v>63</c:v>
                </c:pt>
                <c:pt idx="26">
                  <c:v>61</c:v>
                </c:pt>
                <c:pt idx="27">
                  <c:v>60</c:v>
                </c:pt>
                <c:pt idx="28">
                  <c:v>60</c:v>
                </c:pt>
                <c:pt idx="29">
                  <c:v>59</c:v>
                </c:pt>
                <c:pt idx="30">
                  <c:v>58</c:v>
                </c:pt>
                <c:pt idx="31">
                  <c:v>57</c:v>
                </c:pt>
                <c:pt idx="32">
                  <c:v>57</c:v>
                </c:pt>
                <c:pt idx="33">
                  <c:v>56</c:v>
                </c:pt>
                <c:pt idx="34">
                  <c:v>54</c:v>
                </c:pt>
                <c:pt idx="35">
                  <c:v>52</c:v>
                </c:pt>
                <c:pt idx="36">
                  <c:v>49</c:v>
                </c:pt>
                <c:pt idx="37">
                  <c:v>48</c:v>
                </c:pt>
                <c:pt idx="38">
                  <c:v>45</c:v>
                </c:pt>
                <c:pt idx="39">
                  <c:v>42</c:v>
                </c:pt>
                <c:pt idx="40">
                  <c:v>41</c:v>
                </c:pt>
                <c:pt idx="41">
                  <c:v>40</c:v>
                </c:pt>
                <c:pt idx="42">
                  <c:v>38</c:v>
                </c:pt>
                <c:pt idx="43">
                  <c:v>37</c:v>
                </c:pt>
                <c:pt idx="44">
                  <c:v>37</c:v>
                </c:pt>
                <c:pt idx="45">
                  <c:v>30</c:v>
                </c:pt>
                <c:pt idx="46">
                  <c:v>29</c:v>
                </c:pt>
                <c:pt idx="47">
                  <c:v>29</c:v>
                </c:pt>
                <c:pt idx="48">
                  <c:v>26</c:v>
                </c:pt>
                <c:pt idx="49">
                  <c:v>24</c:v>
                </c:pt>
                <c:pt idx="50">
                  <c:v>24</c:v>
                </c:pt>
                <c:pt idx="51">
                  <c:v>23</c:v>
                </c:pt>
                <c:pt idx="52">
                  <c:v>21</c:v>
                </c:pt>
                <c:pt idx="53">
                  <c:v>20</c:v>
                </c:pt>
                <c:pt idx="54">
                  <c:v>16</c:v>
                </c:pt>
                <c:pt idx="55">
                  <c:v>13</c:v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点评处方占处方总数的比例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点评处方占处方总数的比例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心血管内科</c:v>
                </c:pt>
                <c:pt idx="2">
                  <c:v>西区重症医学科</c:v>
                </c:pt>
                <c:pt idx="3">
                  <c:v>眼科</c:v>
                </c:pt>
                <c:pt idx="4">
                  <c:v>美容皮肤科</c:v>
                </c:pt>
                <c:pt idx="5">
                  <c:v>肿瘤内科</c:v>
                </c:pt>
                <c:pt idx="6">
                  <c:v>血液科</c:v>
                </c:pt>
                <c:pt idx="7">
                  <c:v>神经外科</c:v>
                </c:pt>
                <c:pt idx="8">
                  <c:v>东区重症医学科</c:v>
                </c:pt>
                <c:pt idx="9">
                  <c:v>老年医学科</c:v>
                </c:pt>
                <c:pt idx="10">
                  <c:v>神经内科</c:v>
                </c:pt>
                <c:pt idx="11">
                  <c:v>产科</c:v>
                </c:pt>
                <c:pt idx="12">
                  <c:v>消化内科</c:v>
                </c:pt>
                <c:pt idx="13">
                  <c:v>耳鼻喉科</c:v>
                </c:pt>
                <c:pt idx="14">
                  <c:v>内分泌科</c:v>
                </c:pt>
                <c:pt idx="15">
                  <c:v>周围血管科</c:v>
                </c:pt>
                <c:pt idx="16">
                  <c:v>肛肠科</c:v>
                </c:pt>
                <c:pt idx="17">
                  <c:v>综合内科</c:v>
                </c:pt>
                <c:pt idx="18">
                  <c:v>小儿骨科</c:v>
                </c:pt>
                <c:pt idx="19">
                  <c:v>中医经典科</c:v>
                </c:pt>
                <c:pt idx="20">
                  <c:v>重症医学科</c:v>
                </c:pt>
                <c:pt idx="21">
                  <c:v>东区肾病科</c:v>
                </c:pt>
                <c:pt idx="22">
                  <c:v>泌尿外科</c:v>
                </c:pt>
                <c:pt idx="23">
                  <c:v>康复科</c:v>
                </c:pt>
                <c:pt idx="24">
                  <c:v>中医外治中心</c:v>
                </c:pt>
                <c:pt idx="25">
                  <c:v>儿科</c:v>
                </c:pt>
                <c:pt idx="26">
                  <c:v>脊柱骨科</c:v>
                </c:pt>
                <c:pt idx="27">
                  <c:v>显微骨科</c:v>
                </c:pt>
                <c:pt idx="28">
                  <c:v>关节骨科</c:v>
                </c:pt>
                <c:pt idx="29">
                  <c:v>心病四科</c:v>
                </c:pt>
                <c:pt idx="30">
                  <c:v>运动损伤骨科</c:v>
                </c:pt>
                <c:pt idx="31">
                  <c:v>治未病中心</c:v>
                </c:pt>
                <c:pt idx="32">
                  <c:v>小儿推拿科</c:v>
                </c:pt>
                <c:pt idx="33">
                  <c:v>脾胃科消化科合并</c:v>
                </c:pt>
                <c:pt idx="34">
                  <c:v>肝病科</c:v>
                </c:pt>
                <c:pt idx="35">
                  <c:v>乳腺甲状腺外科</c:v>
                </c:pt>
                <c:pt idx="36">
                  <c:v>胸外科</c:v>
                </c:pt>
                <c:pt idx="37">
                  <c:v>针灸科</c:v>
                </c:pt>
                <c:pt idx="38">
                  <c:v>身心医学科</c:v>
                </c:pt>
                <c:pt idx="39">
                  <c:v>脑病二科</c:v>
                </c:pt>
                <c:pt idx="40">
                  <c:v>妇科</c:v>
                </c:pt>
                <c:pt idx="41">
                  <c:v>心病三科</c:v>
                </c:pt>
                <c:pt idx="42">
                  <c:v>普通外科</c:v>
                </c:pt>
                <c:pt idx="43">
                  <c:v>脑病三科</c:v>
                </c:pt>
                <c:pt idx="44">
                  <c:v>微创骨科</c:v>
                </c:pt>
                <c:pt idx="45">
                  <c:v>脾胃病科</c:v>
                </c:pt>
                <c:pt idx="46">
                  <c:v>妇二科</c:v>
                </c:pt>
                <c:pt idx="47">
                  <c:v>推拿科</c:v>
                </c:pt>
                <c:pt idx="48">
                  <c:v>骨科</c:v>
                </c:pt>
                <c:pt idx="49">
                  <c:v>心病二科</c:v>
                </c:pt>
                <c:pt idx="50">
                  <c:v>脑病一科</c:v>
                </c:pt>
                <c:pt idx="51">
                  <c:v>心病一科</c:v>
                </c:pt>
                <c:pt idx="52">
                  <c:v>皮肤科</c:v>
                </c:pt>
                <c:pt idx="53">
                  <c:v>肾脏内科</c:v>
                </c:pt>
                <c:pt idx="54">
                  <c:v>风湿病科</c:v>
                </c:pt>
                <c:pt idx="55">
                  <c:v>肝胆外科</c:v>
                </c:pt>
                <c:pt idx="56">
                  <c:v>口腔科</c:v>
                </c:pt>
                <c:pt idx="57">
                  <c:v>创伤骨科</c:v>
                </c:pt>
                <c:pt idx="58">
                  <c:v>妇科妇二科合并</c:v>
                </c:pt>
                <c:pt idx="59">
                  <c:v>肾病科</c:v>
                </c:pt>
                <c:pt idx="60">
                  <c:v>男科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99.82531675456651</c:v>
                </c:pt>
                <c:pt idx="2">
                  <c:v>99.32914897516117</c:v>
                </c:pt>
                <c:pt idx="3">
                  <c:v>90.72218806328236</c:v>
                </c:pt>
                <c:pt idx="4">
                  <c:v>90.11072494151627</c:v>
                </c:pt>
                <c:pt idx="5">
                  <c:v>87.13190654917052</c:v>
                </c:pt>
                <c:pt idx="6">
                  <c:v>85.2809801351319</c:v>
                </c:pt>
                <c:pt idx="7">
                  <c:v>83.15178565858763</c:v>
                </c:pt>
                <c:pt idx="8">
                  <c:v>82.26638287905666</c:v>
                </c:pt>
                <c:pt idx="9">
                  <c:v>81.2484868198005</c:v>
                </c:pt>
                <c:pt idx="10">
                  <c:v>79.666332256862</c:v>
                </c:pt>
                <c:pt idx="11">
                  <c:v>78.57577526593747</c:v>
                </c:pt>
                <c:pt idx="12">
                  <c:v>75.20414178584298</c:v>
                </c:pt>
                <c:pt idx="13">
                  <c:v>74.50441764623552</c:v>
                </c:pt>
                <c:pt idx="14">
                  <c:v>72.80808031598602</c:v>
                </c:pt>
                <c:pt idx="15">
                  <c:v>68.85670537874012</c:v>
                </c:pt>
                <c:pt idx="16">
                  <c:v>68.6852645332783</c:v>
                </c:pt>
                <c:pt idx="17">
                  <c:v>65.03740582733558</c:v>
                </c:pt>
                <c:pt idx="18">
                  <c:v>64.33874875656485</c:v>
                </c:pt>
                <c:pt idx="19">
                  <c:v>60.30590204854076</c:v>
                </c:pt>
                <c:pt idx="20">
                  <c:v>57.703247504617735</c:v>
                </c:pt>
                <c:pt idx="21">
                  <c:v>56.09632833231369</c:v>
                </c:pt>
                <c:pt idx="22">
                  <c:v>55.930849817859524</c:v>
                </c:pt>
                <c:pt idx="23">
                  <c:v>54.8508832162335</c:v>
                </c:pt>
                <c:pt idx="24">
                  <c:v>54.47648069722305</c:v>
                </c:pt>
                <c:pt idx="25">
                  <c:v>53.96598846317868</c:v>
                </c:pt>
                <c:pt idx="26">
                  <c:v>51.497916636080625</c:v>
                </c:pt>
                <c:pt idx="27">
                  <c:v>51.31212076539687</c:v>
                </c:pt>
                <c:pt idx="28">
                  <c:v>47.00833792517553</c:v>
                </c:pt>
                <c:pt idx="29">
                  <c:v>46.25560936992006</c:v>
                </c:pt>
                <c:pt idx="30">
                  <c:v>40.64980463079149</c:v>
                </c:pt>
                <c:pt idx="31">
                  <c:v>39.177900025957136</c:v>
                </c:pt>
                <c:pt idx="32">
                  <c:v>38.983700107955976</c:v>
                </c:pt>
                <c:pt idx="33">
                  <c:v>38.692372941671636</c:v>
                </c:pt>
                <c:pt idx="34">
                  <c:v>36.0767949963796</c:v>
                </c:pt>
                <c:pt idx="35">
                  <c:v>35.86021553489059</c:v>
                </c:pt>
                <c:pt idx="36">
                  <c:v>32.912149820485475</c:v>
                </c:pt>
                <c:pt idx="37">
                  <c:v>31.837320295949212</c:v>
                </c:pt>
                <c:pt idx="38">
                  <c:v>30.602778826395927</c:v>
                </c:pt>
                <c:pt idx="39">
                  <c:v>30.495516970993112</c:v>
                </c:pt>
                <c:pt idx="40">
                  <c:v>30.439017233518463</c:v>
                </c:pt>
                <c:pt idx="41">
                  <c:v>29.7354270995191</c:v>
                </c:pt>
                <c:pt idx="42">
                  <c:v>28.268676473307647</c:v>
                </c:pt>
                <c:pt idx="43">
                  <c:v>22.80476209304592</c:v>
                </c:pt>
                <c:pt idx="44">
                  <c:v>22.155073108154443</c:v>
                </c:pt>
                <c:pt idx="45">
                  <c:v>21.38982855285943</c:v>
                </c:pt>
                <c:pt idx="46">
                  <c:v>20.435929271132988</c:v>
                </c:pt>
                <c:pt idx="47">
                  <c:v>20.13611701123609</c:v>
                </c:pt>
                <c:pt idx="48">
                  <c:v>18.35544628007851</c:v>
                </c:pt>
                <c:pt idx="49">
                  <c:v>17.00292591867368</c:v>
                </c:pt>
                <c:pt idx="50">
                  <c:v>15.189772180386715</c:v>
                </c:pt>
                <c:pt idx="51">
                  <c:v>14.82118625472648</c:v>
                </c:pt>
                <c:pt idx="52">
                  <c:v>14.754843344000601</c:v>
                </c:pt>
                <c:pt idx="53">
                  <c:v>14.134502899747377</c:v>
                </c:pt>
                <c:pt idx="54">
                  <c:v>11.544958071585405</c:v>
                </c:pt>
                <c:pt idx="55">
                  <c:v>8.972258949432069</c:v>
                </c:pt>
                <c:pt idx="56">
                  <c:v>7.729388467715464</c:v>
                </c:pt>
                <c:pt idx="57">
                  <c:v>7.447342018901705</c:v>
                </c:pt>
                <c:pt idx="58">
                  <c:v>5.330991667710912</c:v>
                </c:pt>
                <c:pt idx="59">
                  <c:v>2.4176508522590323</c:v>
                </c:pt>
                <c:pt idx="60">
                  <c:v>0.7596274590055658</c:v>
                </c:pt>
                <c:pt idx="61">
                  <c:v>0.012910292359941417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住院患者基本药物使用率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住院患者基本药物使用率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老年医学科</c:v>
                </c:pt>
                <c:pt idx="2">
                  <c:v>关节骨科</c:v>
                </c:pt>
                <c:pt idx="3">
                  <c:v>脑病三科</c:v>
                </c:pt>
                <c:pt idx="4">
                  <c:v>综合内科</c:v>
                </c:pt>
                <c:pt idx="5">
                  <c:v>肝病科</c:v>
                </c:pt>
                <c:pt idx="6">
                  <c:v>妇科</c:v>
                </c:pt>
                <c:pt idx="7">
                  <c:v>妇科妇二科合并</c:v>
                </c:pt>
                <c:pt idx="8">
                  <c:v>东区肾病科</c:v>
                </c:pt>
                <c:pt idx="9">
                  <c:v>肛肠科</c:v>
                </c:pt>
                <c:pt idx="10">
                  <c:v>心病一科</c:v>
                </c:pt>
                <c:pt idx="11">
                  <c:v>儿科</c:v>
                </c:pt>
                <c:pt idx="12">
                  <c:v>血液科</c:v>
                </c:pt>
                <c:pt idx="13">
                  <c:v>显微骨科</c:v>
                </c:pt>
                <c:pt idx="14">
                  <c:v>中医外治中心</c:v>
                </c:pt>
                <c:pt idx="15">
                  <c:v>重症医学科</c:v>
                </c:pt>
                <c:pt idx="16">
                  <c:v>骨科</c:v>
                </c:pt>
                <c:pt idx="17">
                  <c:v>微创骨科</c:v>
                </c:pt>
                <c:pt idx="18">
                  <c:v>脊柱骨科</c:v>
                </c:pt>
                <c:pt idx="19">
                  <c:v>呼吸内科</c:v>
                </c:pt>
                <c:pt idx="20">
                  <c:v>针灸科</c:v>
                </c:pt>
                <c:pt idx="21">
                  <c:v>脾胃科消化科合并</c:v>
                </c:pt>
                <c:pt idx="22">
                  <c:v>西区重症医学科</c:v>
                </c:pt>
                <c:pt idx="23">
                  <c:v>肾脏内科</c:v>
                </c:pt>
                <c:pt idx="24">
                  <c:v>耳鼻喉科</c:v>
                </c:pt>
                <c:pt idx="25">
                  <c:v>神经内科</c:v>
                </c:pt>
                <c:pt idx="26">
                  <c:v>男科</c:v>
                </c:pt>
                <c:pt idx="27">
                  <c:v>心病二科</c:v>
                </c:pt>
                <c:pt idx="28">
                  <c:v>小儿推拿科</c:v>
                </c:pt>
                <c:pt idx="29">
                  <c:v>眼科</c:v>
                </c:pt>
                <c:pt idx="30">
                  <c:v>心病四科</c:v>
                </c:pt>
                <c:pt idx="31">
                  <c:v>运动损伤骨科</c:v>
                </c:pt>
                <c:pt idx="32">
                  <c:v>脾胃病科</c:v>
                </c:pt>
                <c:pt idx="33">
                  <c:v>东区重症医学科</c:v>
                </c:pt>
                <c:pt idx="34">
                  <c:v>泌尿外科</c:v>
                </c:pt>
                <c:pt idx="35">
                  <c:v>治未病中心</c:v>
                </c:pt>
                <c:pt idx="36">
                  <c:v>普通外科</c:v>
                </c:pt>
                <c:pt idx="37">
                  <c:v>肾病科</c:v>
                </c:pt>
                <c:pt idx="38">
                  <c:v>口腔科</c:v>
                </c:pt>
                <c:pt idx="39">
                  <c:v>中医经典科</c:v>
                </c:pt>
                <c:pt idx="40">
                  <c:v>心血管内科</c:v>
                </c:pt>
                <c:pt idx="41">
                  <c:v>康复科</c:v>
                </c:pt>
                <c:pt idx="42">
                  <c:v>小儿骨科</c:v>
                </c:pt>
                <c:pt idx="43">
                  <c:v>消化内科</c:v>
                </c:pt>
                <c:pt idx="44">
                  <c:v>周围血管科</c:v>
                </c:pt>
                <c:pt idx="45">
                  <c:v>乳腺甲状腺外科</c:v>
                </c:pt>
                <c:pt idx="46">
                  <c:v>皮肤科</c:v>
                </c:pt>
                <c:pt idx="47">
                  <c:v>肝胆外科</c:v>
                </c:pt>
                <c:pt idx="48">
                  <c:v>肿瘤内科</c:v>
                </c:pt>
                <c:pt idx="49">
                  <c:v>身心医学科</c:v>
                </c:pt>
                <c:pt idx="50">
                  <c:v>风湿病科</c:v>
                </c:pt>
                <c:pt idx="51">
                  <c:v>美容皮肤科</c:v>
                </c:pt>
                <c:pt idx="52">
                  <c:v>推拿科</c:v>
                </c:pt>
                <c:pt idx="53">
                  <c:v>胸外科</c:v>
                </c:pt>
                <c:pt idx="54">
                  <c:v>心病三科</c:v>
                </c:pt>
                <c:pt idx="55">
                  <c:v>产科</c:v>
                </c:pt>
                <c:pt idx="56">
                  <c:v>脑病二科</c:v>
                </c:pt>
                <c:pt idx="57">
                  <c:v>内分泌科</c:v>
                </c:pt>
                <c:pt idx="58">
                  <c:v>脑病一科</c:v>
                </c:pt>
                <c:pt idx="59">
                  <c:v>创伤骨科</c:v>
                </c:pt>
                <c:pt idx="60">
                  <c:v>妇二科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97.50352291726186</c:v>
                </c:pt>
                <c:pt idx="2">
                  <c:v>87.38549170034126</c:v>
                </c:pt>
                <c:pt idx="3">
                  <c:v>86.29710609819789</c:v>
                </c:pt>
                <c:pt idx="4">
                  <c:v>83.41919382950951</c:v>
                </c:pt>
                <c:pt idx="5">
                  <c:v>82.87679683069494</c:v>
                </c:pt>
                <c:pt idx="6">
                  <c:v>80.78976089483811</c:v>
                </c:pt>
                <c:pt idx="7">
                  <c:v>80.68007746048471</c:v>
                </c:pt>
                <c:pt idx="8">
                  <c:v>79.5455255610509</c:v>
                </c:pt>
                <c:pt idx="9">
                  <c:v>79.11380494040729</c:v>
                </c:pt>
                <c:pt idx="10">
                  <c:v>78.7154377296126</c:v>
                </c:pt>
                <c:pt idx="11">
                  <c:v>78.27058486686103</c:v>
                </c:pt>
                <c:pt idx="12">
                  <c:v>77.15967376961626</c:v>
                </c:pt>
                <c:pt idx="13">
                  <c:v>76.85959081425071</c:v>
                </c:pt>
                <c:pt idx="14">
                  <c:v>76.85513595303168</c:v>
                </c:pt>
                <c:pt idx="15">
                  <c:v>75.85832621467922</c:v>
                </c:pt>
                <c:pt idx="16">
                  <c:v>74.45780032575541</c:v>
                </c:pt>
                <c:pt idx="17">
                  <c:v>73.98731304213032</c:v>
                </c:pt>
                <c:pt idx="18">
                  <c:v>67.63636832850585</c:v>
                </c:pt>
                <c:pt idx="19">
                  <c:v>65.79448216985186</c:v>
                </c:pt>
                <c:pt idx="20">
                  <c:v>61.646764185177794</c:v>
                </c:pt>
                <c:pt idx="21">
                  <c:v>61.390146589622475</c:v>
                </c:pt>
                <c:pt idx="22">
                  <c:v>59.97054801002831</c:v>
                </c:pt>
                <c:pt idx="23">
                  <c:v>59.83727543517728</c:v>
                </c:pt>
                <c:pt idx="24">
                  <c:v>57.60661240175921</c:v>
                </c:pt>
                <c:pt idx="25">
                  <c:v>57.51798489922039</c:v>
                </c:pt>
                <c:pt idx="26">
                  <c:v>56.3543588670465</c:v>
                </c:pt>
                <c:pt idx="27">
                  <c:v>53.74634371934035</c:v>
                </c:pt>
                <c:pt idx="28">
                  <c:v>53.59026807323713</c:v>
                </c:pt>
                <c:pt idx="29">
                  <c:v>51.500776942319284</c:v>
                </c:pt>
                <c:pt idx="30">
                  <c:v>48.6814424932619</c:v>
                </c:pt>
                <c:pt idx="31">
                  <c:v>46.69086288306728</c:v>
                </c:pt>
                <c:pt idx="32">
                  <c:v>46.19532123578348</c:v>
                </c:pt>
                <c:pt idx="33">
                  <c:v>44.867909813871904</c:v>
                </c:pt>
                <c:pt idx="34">
                  <c:v>43.852270239111824</c:v>
                </c:pt>
                <c:pt idx="35">
                  <c:v>39.74895410923701</c:v>
                </c:pt>
                <c:pt idx="36">
                  <c:v>38.8370342981613</c:v>
                </c:pt>
                <c:pt idx="37">
                  <c:v>38.17031397649509</c:v>
                </c:pt>
                <c:pt idx="38">
                  <c:v>37.796723346089415</c:v>
                </c:pt>
                <c:pt idx="39">
                  <c:v>34.05136419659541</c:v>
                </c:pt>
                <c:pt idx="40">
                  <c:v>31.34180663626835</c:v>
                </c:pt>
                <c:pt idx="41">
                  <c:v>27.724654453988983</c:v>
                </c:pt>
                <c:pt idx="42">
                  <c:v>27.48350928274855</c:v>
                </c:pt>
                <c:pt idx="43">
                  <c:v>23.881055993980958</c:v>
                </c:pt>
                <c:pt idx="44">
                  <c:v>23.277629924060005</c:v>
                </c:pt>
                <c:pt idx="45">
                  <c:v>23.00066332401337</c:v>
                </c:pt>
                <c:pt idx="46">
                  <c:v>21.596241915679105</c:v>
                </c:pt>
                <c:pt idx="47">
                  <c:v>21.052227123159984</c:v>
                </c:pt>
                <c:pt idx="48">
                  <c:v>19.60354515825395</c:v>
                </c:pt>
                <c:pt idx="49">
                  <c:v>19.399412702478866</c:v>
                </c:pt>
                <c:pt idx="50">
                  <c:v>17.569675983890917</c:v>
                </c:pt>
                <c:pt idx="51">
                  <c:v>16.520150925563847</c:v>
                </c:pt>
                <c:pt idx="52">
                  <c:v>15.908496807042956</c:v>
                </c:pt>
                <c:pt idx="53">
                  <c:v>14.406421351877045</c:v>
                </c:pt>
                <c:pt idx="54">
                  <c:v>13.893211738260923</c:v>
                </c:pt>
                <c:pt idx="55">
                  <c:v>13.184507988615811</c:v>
                </c:pt>
                <c:pt idx="56">
                  <c:v>13.14586113894207</c:v>
                </c:pt>
                <c:pt idx="57">
                  <c:v>12.463031096827782</c:v>
                </c:pt>
                <c:pt idx="58">
                  <c:v>9.282764846692126</c:v>
                </c:pt>
                <c:pt idx="59">
                  <c:v>5.586444107763068</c:v>
                </c:pt>
                <c:pt idx="60">
                  <c:v>4.491699347574774</c:v>
                </c:pt>
                <c:pt idx="61">
                  <c:v>0.9512487514625992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住院患者抗菌药物使用强度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住院患者抗菌药物使用强度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针灸科</c:v>
                </c:pt>
                <c:pt idx="7">
                  <c:v>推拿科</c:v>
                </c:pt>
                <c:pt idx="8">
                  <c:v>康复科</c:v>
                </c:pt>
                <c:pt idx="9">
                  <c:v>眼科</c:v>
                </c:pt>
                <c:pt idx="10">
                  <c:v>关节骨科</c:v>
                </c:pt>
                <c:pt idx="11">
                  <c:v>美容皮肤科</c:v>
                </c:pt>
                <c:pt idx="12">
                  <c:v>脑病一科</c:v>
                </c:pt>
                <c:pt idx="13">
                  <c:v>皮肤科</c:v>
                </c:pt>
                <c:pt idx="14">
                  <c:v>小儿骨科</c:v>
                </c:pt>
                <c:pt idx="15">
                  <c:v>脑病二科</c:v>
                </c:pt>
                <c:pt idx="16">
                  <c:v>神经内科</c:v>
                </c:pt>
                <c:pt idx="17">
                  <c:v>脑病三科</c:v>
                </c:pt>
                <c:pt idx="18">
                  <c:v>妇科</c:v>
                </c:pt>
                <c:pt idx="19">
                  <c:v>心病二科</c:v>
                </c:pt>
                <c:pt idx="20">
                  <c:v>肾病科</c:v>
                </c:pt>
                <c:pt idx="21">
                  <c:v>内分泌科</c:v>
                </c:pt>
                <c:pt idx="22">
                  <c:v>妇科妇二科合并</c:v>
                </c:pt>
                <c:pt idx="23">
                  <c:v>中医经典科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创伤骨科</c:v>
                </c:pt>
                <c:pt idx="27">
                  <c:v>耳鼻喉科</c:v>
                </c:pt>
                <c:pt idx="28">
                  <c:v>心病三科</c:v>
                </c:pt>
                <c:pt idx="29">
                  <c:v>骨科</c:v>
                </c:pt>
                <c:pt idx="30">
                  <c:v>消化内科</c:v>
                </c:pt>
                <c:pt idx="31">
                  <c:v>微创骨科</c:v>
                </c:pt>
                <c:pt idx="32">
                  <c:v>脾胃科消化科合并</c:v>
                </c:pt>
                <c:pt idx="33">
                  <c:v>脾胃病科</c:v>
                </c:pt>
                <c:pt idx="34">
                  <c:v>肿瘤内科</c:v>
                </c:pt>
                <c:pt idx="35">
                  <c:v>心血管内科</c:v>
                </c:pt>
                <c:pt idx="36">
                  <c:v>运动损伤骨科</c:v>
                </c:pt>
                <c:pt idx="37">
                  <c:v>产科</c:v>
                </c:pt>
                <c:pt idx="38">
                  <c:v>心病一科</c:v>
                </c:pt>
                <c:pt idx="39">
                  <c:v>综合内科</c:v>
                </c:pt>
                <c:pt idx="40">
                  <c:v>肾脏内科</c:v>
                </c:pt>
                <c:pt idx="41">
                  <c:v>心病四科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老年医学科</c:v>
                </c:pt>
                <c:pt idx="45">
                  <c:v>周围血管科</c:v>
                </c:pt>
                <c:pt idx="46">
                  <c:v>脊柱骨科</c:v>
                </c:pt>
                <c:pt idx="47">
                  <c:v>医院</c:v>
                </c:pt>
                <c:pt idx="48">
                  <c:v>风湿病科</c:v>
                </c:pt>
                <c:pt idx="49">
                  <c:v>儿科</c:v>
                </c:pt>
                <c:pt idx="50">
                  <c:v>东区肾病科</c:v>
                </c:pt>
                <c:pt idx="51">
                  <c:v>神经外科</c:v>
                </c:pt>
                <c:pt idx="52">
                  <c:v>泌尿外科</c:v>
                </c:pt>
                <c:pt idx="53">
                  <c:v>肝胆外科</c:v>
                </c:pt>
                <c:pt idx="54">
                  <c:v>普通外科</c:v>
                </c:pt>
                <c:pt idx="55">
                  <c:v>胸外科</c:v>
                </c:pt>
                <c:pt idx="56">
                  <c:v>肛肠科</c:v>
                </c:pt>
                <c:pt idx="57">
                  <c:v>血液科</c:v>
                </c:pt>
                <c:pt idx="58">
                  <c:v>西区重症医学科</c:v>
                </c:pt>
                <c:pt idx="59">
                  <c:v>重症医学科</c:v>
                </c:pt>
                <c:pt idx="60">
                  <c:v>东区重症医学科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住院手术患者围手术期中医治疗比例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住院手术患者围手术期中医治疗比例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中医经典科</c:v>
                </c:pt>
                <c:pt idx="2">
                  <c:v>泌尿外科</c:v>
                </c:pt>
                <c:pt idx="3">
                  <c:v>针灸科</c:v>
                </c:pt>
                <c:pt idx="4">
                  <c:v>老年医学科</c:v>
                </c:pt>
                <c:pt idx="5">
                  <c:v>乳腺甲状腺外科</c:v>
                </c:pt>
                <c:pt idx="6">
                  <c:v>关节骨科</c:v>
                </c:pt>
                <c:pt idx="7">
                  <c:v>骨科</c:v>
                </c:pt>
                <c:pt idx="8">
                  <c:v>综合内科</c:v>
                </c:pt>
                <c:pt idx="9">
                  <c:v>美容皮肤科</c:v>
                </c:pt>
                <c:pt idx="10">
                  <c:v>皮肤科</c:v>
                </c:pt>
                <c:pt idx="11">
                  <c:v>治未病中心</c:v>
                </c:pt>
                <c:pt idx="12">
                  <c:v>小儿推拿科</c:v>
                </c:pt>
                <c:pt idx="13">
                  <c:v>脑病二科</c:v>
                </c:pt>
                <c:pt idx="14">
                  <c:v>微创骨科</c:v>
                </c:pt>
                <c:pt idx="15">
                  <c:v>产科</c:v>
                </c:pt>
                <c:pt idx="16">
                  <c:v>心病二科</c:v>
                </c:pt>
                <c:pt idx="17">
                  <c:v>肾脏内科</c:v>
                </c:pt>
                <c:pt idx="18">
                  <c:v>周围血管科</c:v>
                </c:pt>
                <c:pt idx="19">
                  <c:v>消化内科</c:v>
                </c:pt>
                <c:pt idx="20">
                  <c:v>血液科</c:v>
                </c:pt>
                <c:pt idx="21">
                  <c:v>东区肾病科</c:v>
                </c:pt>
                <c:pt idx="22">
                  <c:v>脊柱骨科</c:v>
                </c:pt>
                <c:pt idx="23">
                  <c:v>口腔科</c:v>
                </c:pt>
                <c:pt idx="24">
                  <c:v>肛肠科</c:v>
                </c:pt>
                <c:pt idx="25">
                  <c:v>普通外科</c:v>
                </c:pt>
                <c:pt idx="26">
                  <c:v>身心医学科</c:v>
                </c:pt>
                <c:pt idx="27">
                  <c:v>心血管内科</c:v>
                </c:pt>
                <c:pt idx="28">
                  <c:v>男科</c:v>
                </c:pt>
                <c:pt idx="29">
                  <c:v>胸外科</c:v>
                </c:pt>
                <c:pt idx="30">
                  <c:v>肾病科</c:v>
                </c:pt>
                <c:pt idx="31">
                  <c:v>心病一科</c:v>
                </c:pt>
                <c:pt idx="32">
                  <c:v>重症医学科</c:v>
                </c:pt>
                <c:pt idx="33">
                  <c:v>呼吸内科</c:v>
                </c:pt>
                <c:pt idx="34">
                  <c:v>神经内科</c:v>
                </c:pt>
                <c:pt idx="35">
                  <c:v>肝胆外科</c:v>
                </c:pt>
                <c:pt idx="36">
                  <c:v>内分泌科</c:v>
                </c:pt>
                <c:pt idx="37">
                  <c:v>小儿骨科</c:v>
                </c:pt>
                <c:pt idx="38">
                  <c:v>脑病三科</c:v>
                </c:pt>
                <c:pt idx="39">
                  <c:v>心病三科</c:v>
                </c:pt>
                <c:pt idx="40">
                  <c:v>显微骨科</c:v>
                </c:pt>
                <c:pt idx="41">
                  <c:v>妇二科</c:v>
                </c:pt>
                <c:pt idx="42">
                  <c:v>脾胃病科</c:v>
                </c:pt>
                <c:pt idx="43">
                  <c:v>耳鼻喉科</c:v>
                </c:pt>
                <c:pt idx="44">
                  <c:v>肿瘤内科</c:v>
                </c:pt>
                <c:pt idx="45">
                  <c:v>创伤骨科</c:v>
                </c:pt>
                <c:pt idx="46">
                  <c:v>心病四科</c:v>
                </c:pt>
                <c:pt idx="47">
                  <c:v>脑病一科</c:v>
                </c:pt>
                <c:pt idx="48">
                  <c:v>眼科</c:v>
                </c:pt>
                <c:pt idx="49">
                  <c:v>西区重症医学科</c:v>
                </c:pt>
                <c:pt idx="50">
                  <c:v>肝病科</c:v>
                </c:pt>
                <c:pt idx="51">
                  <c:v>康复科</c:v>
                </c:pt>
                <c:pt idx="52">
                  <c:v>中医外治中心</c:v>
                </c:pt>
                <c:pt idx="53">
                  <c:v>东区重症医学科</c:v>
                </c:pt>
                <c:pt idx="54">
                  <c:v>妇科妇二科合并</c:v>
                </c:pt>
                <c:pt idx="55">
                  <c:v>神经外科</c:v>
                </c:pt>
                <c:pt idx="56">
                  <c:v>风湿病科</c:v>
                </c:pt>
                <c:pt idx="57">
                  <c:v>脾胃科消化科合并</c:v>
                </c:pt>
                <c:pt idx="58">
                  <c:v>推拿科</c:v>
                </c:pt>
                <c:pt idx="59">
                  <c:v>妇科</c:v>
                </c:pt>
                <c:pt idx="60">
                  <c:v>儿科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99.3816041572843</c:v>
                </c:pt>
                <c:pt idx="2">
                  <c:v>95.48000204187234</c:v>
                </c:pt>
                <c:pt idx="3">
                  <c:v>93.57581090664239</c:v>
                </c:pt>
                <c:pt idx="4">
                  <c:v>92.19873195406115</c:v>
                </c:pt>
                <c:pt idx="5">
                  <c:v>89.74748227295505</c:v>
                </c:pt>
                <c:pt idx="6">
                  <c:v>85.21303045507588</c:v>
                </c:pt>
                <c:pt idx="7">
                  <c:v>79.25785309441049</c:v>
                </c:pt>
                <c:pt idx="8">
                  <c:v>78.15355932386015</c:v>
                </c:pt>
                <c:pt idx="9">
                  <c:v>74.22160982874512</c:v>
                </c:pt>
                <c:pt idx="10">
                  <c:v>72.6484550888662</c:v>
                </c:pt>
                <c:pt idx="11">
                  <c:v>72.16636640957998</c:v>
                </c:pt>
                <c:pt idx="12">
                  <c:v>71.73104442108804</c:v>
                </c:pt>
                <c:pt idx="13">
                  <c:v>69.18701719262859</c:v>
                </c:pt>
                <c:pt idx="14">
                  <c:v>67.80098056249749</c:v>
                </c:pt>
                <c:pt idx="15">
                  <c:v>67.41552893971891</c:v>
                </c:pt>
                <c:pt idx="16">
                  <c:v>61.98211793825083</c:v>
                </c:pt>
                <c:pt idx="17">
                  <c:v>60.277192326124926</c:v>
                </c:pt>
                <c:pt idx="18">
                  <c:v>60.021656935462936</c:v>
                </c:pt>
                <c:pt idx="19">
                  <c:v>58.82523280561288</c:v>
                </c:pt>
                <c:pt idx="20">
                  <c:v>58.80054566262418</c:v>
                </c:pt>
                <c:pt idx="21">
                  <c:v>57.44857325562348</c:v>
                </c:pt>
                <c:pt idx="22">
                  <c:v>57.24327194169078</c:v>
                </c:pt>
                <c:pt idx="23">
                  <c:v>56.05189882272986</c:v>
                </c:pt>
                <c:pt idx="24">
                  <c:v>54.85347650312752</c:v>
                </c:pt>
                <c:pt idx="25">
                  <c:v>53.538213962939054</c:v>
                </c:pt>
                <c:pt idx="26">
                  <c:v>43.638371881209906</c:v>
                </c:pt>
                <c:pt idx="27">
                  <c:v>43.162261232382264</c:v>
                </c:pt>
                <c:pt idx="28">
                  <c:v>42.58319530450065</c:v>
                </c:pt>
                <c:pt idx="29">
                  <c:v>41.90227359113958</c:v>
                </c:pt>
                <c:pt idx="30">
                  <c:v>39.89200074842252</c:v>
                </c:pt>
                <c:pt idx="31">
                  <c:v>39.8763181093494</c:v>
                </c:pt>
                <c:pt idx="32">
                  <c:v>37.113209940680726</c:v>
                </c:pt>
                <c:pt idx="33">
                  <c:v>36.7641817163943</c:v>
                </c:pt>
                <c:pt idx="34">
                  <c:v>33.3170741486745</c:v>
                </c:pt>
                <c:pt idx="35">
                  <c:v>31.118517087274466</c:v>
                </c:pt>
                <c:pt idx="36">
                  <c:v>30.439149255916806</c:v>
                </c:pt>
                <c:pt idx="37">
                  <c:v>29.24962216061309</c:v>
                </c:pt>
                <c:pt idx="38">
                  <c:v>28.234525370487887</c:v>
                </c:pt>
                <c:pt idx="39">
                  <c:v>27.113854507562444</c:v>
                </c:pt>
                <c:pt idx="40">
                  <c:v>27.031053454514712</c:v>
                </c:pt>
                <c:pt idx="41">
                  <c:v>26.282083252189224</c:v>
                </c:pt>
                <c:pt idx="42">
                  <c:v>26.014873594253373</c:v>
                </c:pt>
                <c:pt idx="43">
                  <c:v>25.425611483338475</c:v>
                </c:pt>
                <c:pt idx="44">
                  <c:v>25.394367487964114</c:v>
                </c:pt>
                <c:pt idx="45">
                  <c:v>23.05753442279953</c:v>
                </c:pt>
                <c:pt idx="46">
                  <c:v>22.30239018555389</c:v>
                </c:pt>
                <c:pt idx="47">
                  <c:v>20.633001345909463</c:v>
                </c:pt>
                <c:pt idx="48">
                  <c:v>19.17444572951403</c:v>
                </c:pt>
                <c:pt idx="49">
                  <c:v>18.819569332409262</c:v>
                </c:pt>
                <c:pt idx="50">
                  <c:v>18.688915807279518</c:v>
                </c:pt>
                <c:pt idx="51">
                  <c:v>18.028732758881517</c:v>
                </c:pt>
                <c:pt idx="52">
                  <c:v>17.9638289231984</c:v>
                </c:pt>
                <c:pt idx="53">
                  <c:v>16.22067399046594</c:v>
                </c:pt>
                <c:pt idx="54">
                  <c:v>16.182724575659492</c:v>
                </c:pt>
                <c:pt idx="55">
                  <c:v>15.991193237170068</c:v>
                </c:pt>
                <c:pt idx="56">
                  <c:v>6.785802245048477</c:v>
                </c:pt>
                <c:pt idx="57">
                  <c:v>6.778649995088361</c:v>
                </c:pt>
                <c:pt idx="58">
                  <c:v>5.719924136747903</c:v>
                </c:pt>
                <c:pt idx="59">
                  <c:v>5.155209289456836</c:v>
                </c:pt>
                <c:pt idx="60">
                  <c:v>1.2725736427494374</c:v>
                </c:pt>
                <c:pt idx="61">
                  <c:v>0.9897592589091722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住院中医医疗服务项目收入占住院医疗收入比例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住院中医医疗服务项目收入占住院医疗收入比例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综合内科</c:v>
                </c:pt>
                <c:pt idx="3">
                  <c:v>心病一科</c:v>
                </c:pt>
                <c:pt idx="4">
                  <c:v>风湿病科</c:v>
                </c:pt>
                <c:pt idx="5">
                  <c:v>产科</c:v>
                </c:pt>
                <c:pt idx="6">
                  <c:v>妇二科</c:v>
                </c:pt>
                <c:pt idx="7">
                  <c:v>骨科</c:v>
                </c:pt>
                <c:pt idx="8">
                  <c:v>口腔科</c:v>
                </c:pt>
                <c:pt idx="9">
                  <c:v>针灸科</c:v>
                </c:pt>
                <c:pt idx="10">
                  <c:v>胸外科</c:v>
                </c:pt>
                <c:pt idx="11">
                  <c:v>耳鼻喉科</c:v>
                </c:pt>
                <c:pt idx="12">
                  <c:v>肛肠科</c:v>
                </c:pt>
                <c:pt idx="13">
                  <c:v>创伤骨科</c:v>
                </c:pt>
                <c:pt idx="14">
                  <c:v>显微骨科</c:v>
                </c:pt>
                <c:pt idx="15">
                  <c:v>乳腺甲状腺外科</c:v>
                </c:pt>
                <c:pt idx="16">
                  <c:v>身心医学科</c:v>
                </c:pt>
                <c:pt idx="17">
                  <c:v>中医经典科</c:v>
                </c:pt>
                <c:pt idx="18">
                  <c:v>肾病科</c:v>
                </c:pt>
                <c:pt idx="19">
                  <c:v>脑病二科</c:v>
                </c:pt>
                <c:pt idx="20">
                  <c:v>微创骨科</c:v>
                </c:pt>
                <c:pt idx="21">
                  <c:v>神经内科</c:v>
                </c:pt>
                <c:pt idx="22">
                  <c:v>脊柱骨科</c:v>
                </c:pt>
                <c:pt idx="23">
                  <c:v>呼吸内科</c:v>
                </c:pt>
                <c:pt idx="24">
                  <c:v>关节骨科</c:v>
                </c:pt>
                <c:pt idx="25">
                  <c:v>中医外治中心</c:v>
                </c:pt>
                <c:pt idx="26">
                  <c:v>神经外科</c:v>
                </c:pt>
                <c:pt idx="27">
                  <c:v>老年医学科</c:v>
                </c:pt>
                <c:pt idx="28">
                  <c:v>内分泌科</c:v>
                </c:pt>
                <c:pt idx="29">
                  <c:v>小儿骨科</c:v>
                </c:pt>
                <c:pt idx="30">
                  <c:v>心病二科</c:v>
                </c:pt>
                <c:pt idx="31">
                  <c:v>皮肤科</c:v>
                </c:pt>
                <c:pt idx="32">
                  <c:v>消化内科</c:v>
                </c:pt>
                <c:pt idx="33">
                  <c:v>美容皮肤科</c:v>
                </c:pt>
                <c:pt idx="34">
                  <c:v>妇科妇二科合并</c:v>
                </c:pt>
                <c:pt idx="35">
                  <c:v>康复科</c:v>
                </c:pt>
                <c:pt idx="36">
                  <c:v>运动损伤骨科</c:v>
                </c:pt>
                <c:pt idx="37">
                  <c:v>男科</c:v>
                </c:pt>
                <c:pt idx="38">
                  <c:v>东区肾病科</c:v>
                </c:pt>
                <c:pt idx="39">
                  <c:v>重症医学科</c:v>
                </c:pt>
                <c:pt idx="40">
                  <c:v>肝胆外科</c:v>
                </c:pt>
                <c:pt idx="41">
                  <c:v>心病三科</c:v>
                </c:pt>
                <c:pt idx="42">
                  <c:v>脾胃科消化科合并</c:v>
                </c:pt>
                <c:pt idx="43">
                  <c:v>心病四科</c:v>
                </c:pt>
                <c:pt idx="44">
                  <c:v>肾脏内科</c:v>
                </c:pt>
                <c:pt idx="45">
                  <c:v>推拿科</c:v>
                </c:pt>
                <c:pt idx="46">
                  <c:v>小儿推拿科</c:v>
                </c:pt>
                <c:pt idx="47">
                  <c:v>肿瘤内科</c:v>
                </c:pt>
                <c:pt idx="48">
                  <c:v>妇科</c:v>
                </c:pt>
                <c:pt idx="49">
                  <c:v>泌尿外科</c:v>
                </c:pt>
                <c:pt idx="50">
                  <c:v>血液科</c:v>
                </c:pt>
                <c:pt idx="51">
                  <c:v>眼科</c:v>
                </c:pt>
                <c:pt idx="52">
                  <c:v>儿科</c:v>
                </c:pt>
                <c:pt idx="53">
                  <c:v>脾胃病科</c:v>
                </c:pt>
                <c:pt idx="54">
                  <c:v>肝病科</c:v>
                </c:pt>
                <c:pt idx="55">
                  <c:v>普通外科</c:v>
                </c:pt>
                <c:pt idx="56">
                  <c:v>脑病一科</c:v>
                </c:pt>
                <c:pt idx="57">
                  <c:v>周围血管科</c:v>
                </c:pt>
                <c:pt idx="58">
                  <c:v>治未病中心</c:v>
                </c:pt>
                <c:pt idx="59">
                  <c:v>脑病三科</c:v>
                </c:pt>
                <c:pt idx="60">
                  <c:v>西区重症医学科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99.45538018656966</c:v>
                </c:pt>
                <c:pt idx="2">
                  <c:v>98.91770566615304</c:v>
                </c:pt>
                <c:pt idx="3">
                  <c:v>98.4678641796914</c:v>
                </c:pt>
                <c:pt idx="4">
                  <c:v>97.75794432404291</c:v>
                </c:pt>
                <c:pt idx="5">
                  <c:v>95.9599490786612</c:v>
                </c:pt>
                <c:pt idx="6">
                  <c:v>93.15316449823992</c:v>
                </c:pt>
                <c:pt idx="7">
                  <c:v>92.24802430901006</c:v>
                </c:pt>
                <c:pt idx="8">
                  <c:v>92.2320809853327</c:v>
                </c:pt>
                <c:pt idx="9">
                  <c:v>90.52994117751516</c:v>
                </c:pt>
                <c:pt idx="10">
                  <c:v>87.73451924460676</c:v>
                </c:pt>
                <c:pt idx="11">
                  <c:v>86.91339050780564</c:v>
                </c:pt>
                <c:pt idx="12">
                  <c:v>83.1168612119929</c:v>
                </c:pt>
                <c:pt idx="13">
                  <c:v>82.89735737760175</c:v>
                </c:pt>
                <c:pt idx="14">
                  <c:v>80.03608812071349</c:v>
                </c:pt>
                <c:pt idx="15">
                  <c:v>79.22598093479147</c:v>
                </c:pt>
                <c:pt idx="16">
                  <c:v>78.78251356496571</c:v>
                </c:pt>
                <c:pt idx="17">
                  <c:v>78.3990864386461</c:v>
                </c:pt>
                <c:pt idx="18">
                  <c:v>78.21669503358784</c:v>
                </c:pt>
                <c:pt idx="19">
                  <c:v>77.65454947611353</c:v>
                </c:pt>
                <c:pt idx="20">
                  <c:v>75.43008498870476</c:v>
                </c:pt>
                <c:pt idx="21">
                  <c:v>74.86250268609284</c:v>
                </c:pt>
                <c:pt idx="22">
                  <c:v>73.66181226188372</c:v>
                </c:pt>
                <c:pt idx="23">
                  <c:v>71.71842826432199</c:v>
                </c:pt>
                <c:pt idx="24">
                  <c:v>71.52127030123334</c:v>
                </c:pt>
                <c:pt idx="25">
                  <c:v>70.88827523679966</c:v>
                </c:pt>
                <c:pt idx="26">
                  <c:v>69.28823026520497</c:v>
                </c:pt>
                <c:pt idx="27">
                  <c:v>68.89113772971065</c:v>
                </c:pt>
                <c:pt idx="28">
                  <c:v>68.43132788519277</c:v>
                </c:pt>
                <c:pt idx="29">
                  <c:v>64.52324200673083</c:v>
                </c:pt>
                <c:pt idx="30">
                  <c:v>62.270473892850205</c:v>
                </c:pt>
                <c:pt idx="31">
                  <c:v>62.18433098740771</c:v>
                </c:pt>
                <c:pt idx="32">
                  <c:v>60.252615843340784</c:v>
                </c:pt>
                <c:pt idx="33">
                  <c:v>58.62064578039755</c:v>
                </c:pt>
                <c:pt idx="34">
                  <c:v>57.02341609399323</c:v>
                </c:pt>
                <c:pt idx="35">
                  <c:v>54.73626673886085</c:v>
                </c:pt>
                <c:pt idx="36">
                  <c:v>49.50305124604476</c:v>
                </c:pt>
                <c:pt idx="37">
                  <c:v>47.387735608308056</c:v>
                </c:pt>
                <c:pt idx="38">
                  <c:v>45.93866305827335</c:v>
                </c:pt>
                <c:pt idx="39">
                  <c:v>45.287518576886725</c:v>
                </c:pt>
                <c:pt idx="40">
                  <c:v>44.135876613772076</c:v>
                </c:pt>
                <c:pt idx="41">
                  <c:v>41.414103894540666</c:v>
                </c:pt>
                <c:pt idx="42">
                  <c:v>36.335496363172936</c:v>
                </c:pt>
                <c:pt idx="43">
                  <c:v>33.95078665309439</c:v>
                </c:pt>
                <c:pt idx="44">
                  <c:v>33.40223457987791</c:v>
                </c:pt>
                <c:pt idx="45">
                  <c:v>30.423938944312468</c:v>
                </c:pt>
                <c:pt idx="46">
                  <c:v>29.51783708965937</c:v>
                </c:pt>
                <c:pt idx="47">
                  <c:v>29.458476248201983</c:v>
                </c:pt>
                <c:pt idx="48">
                  <c:v>24.597623501437862</c:v>
                </c:pt>
                <c:pt idx="49">
                  <c:v>24.421048215113537</c:v>
                </c:pt>
                <c:pt idx="50">
                  <c:v>22.25459925759789</c:v>
                </c:pt>
                <c:pt idx="51">
                  <c:v>19.783225612384975</c:v>
                </c:pt>
                <c:pt idx="52">
                  <c:v>14.533962848829207</c:v>
                </c:pt>
                <c:pt idx="53">
                  <c:v>14.0786920255388</c:v>
                </c:pt>
                <c:pt idx="54">
                  <c:v>11.666022409479142</c:v>
                </c:pt>
                <c:pt idx="55">
                  <c:v>8.408008334143679</c:v>
                </c:pt>
                <c:pt idx="56">
                  <c:v>8.027725642843183</c:v>
                </c:pt>
                <c:pt idx="57">
                  <c:v>6.496159619896494</c:v>
                </c:pt>
                <c:pt idx="58">
                  <c:v>5.911476915006885</c:v>
                </c:pt>
                <c:pt idx="59">
                  <c:v>2.7529277124433342</c:v>
                </c:pt>
                <c:pt idx="60">
                  <c:v>2.6900830987184836</c:v>
                </c:pt>
                <c:pt idx="61">
                  <c:v>2.4022574807407784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医院在医学人才培养方面的经费投入占比</a:t>
            </a:r>
          </a:p>
        </c:rich>
      </c:tx>
      <c:layout/>
      <c:overlay val="0"/>
    </c:title>
    <c:autoTitleDeleted val="0"/>
    <c:view3D>
      <c:rotX val="30"/>
      <c:rotY val="30"/>
      <c:rAngAx val="1"/>
      <c:perspective val="30"/>
    </c:view3D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医院在医学人才培养方面的经费投入占比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老年医学科</c:v>
                </c:pt>
                <c:pt idx="2">
                  <c:v>推拿科</c:v>
                </c:pt>
                <c:pt idx="3">
                  <c:v>心病三科</c:v>
                </c:pt>
                <c:pt idx="4">
                  <c:v>针灸科</c:v>
                </c:pt>
                <c:pt idx="5">
                  <c:v>呼吸内科</c:v>
                </c:pt>
                <c:pt idx="6">
                  <c:v>心血管内科</c:v>
                </c:pt>
                <c:pt idx="7">
                  <c:v>脊柱骨科</c:v>
                </c:pt>
                <c:pt idx="8">
                  <c:v>眼科</c:v>
                </c:pt>
                <c:pt idx="9">
                  <c:v>身心医学科</c:v>
                </c:pt>
                <c:pt idx="10">
                  <c:v>口腔科</c:v>
                </c:pt>
                <c:pt idx="11">
                  <c:v>心病二科</c:v>
                </c:pt>
                <c:pt idx="12">
                  <c:v>心病一科</c:v>
                </c:pt>
                <c:pt idx="13">
                  <c:v>脑病一科</c:v>
                </c:pt>
                <c:pt idx="14">
                  <c:v>肾脏内科</c:v>
                </c:pt>
                <c:pt idx="15">
                  <c:v>儿科</c:v>
                </c:pt>
                <c:pt idx="16">
                  <c:v>治未病中心</c:v>
                </c:pt>
                <c:pt idx="17">
                  <c:v>泌尿外科</c:v>
                </c:pt>
                <c:pt idx="18">
                  <c:v>中医经典科</c:v>
                </c:pt>
                <c:pt idx="19">
                  <c:v>康复科</c:v>
                </c:pt>
                <c:pt idx="20">
                  <c:v>皮肤科</c:v>
                </c:pt>
                <c:pt idx="21">
                  <c:v>小儿推拿科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肿瘤内科</c:v>
                </c:pt>
                <c:pt idx="25">
                  <c:v>耳鼻喉科</c:v>
                </c:pt>
                <c:pt idx="26">
                  <c:v>脾胃科消化科合并</c:v>
                </c:pt>
                <c:pt idx="27">
                  <c:v>美容皮肤科</c:v>
                </c:pt>
                <c:pt idx="28">
                  <c:v>小儿骨科</c:v>
                </c:pt>
                <c:pt idx="29">
                  <c:v>心病四科</c:v>
                </c:pt>
                <c:pt idx="30">
                  <c:v>脑病二科</c:v>
                </c:pt>
                <c:pt idx="31">
                  <c:v>东区重症医学科</c:v>
                </c:pt>
                <c:pt idx="32">
                  <c:v>妇二科</c:v>
                </c:pt>
                <c:pt idx="33">
                  <c:v>胸外科</c:v>
                </c:pt>
                <c:pt idx="34">
                  <c:v>脾胃病科</c:v>
                </c:pt>
                <c:pt idx="35">
                  <c:v>乳腺甲状腺外科</c:v>
                </c:pt>
                <c:pt idx="36">
                  <c:v>西区重症医学科</c:v>
                </c:pt>
                <c:pt idx="37">
                  <c:v>显微骨科</c:v>
                </c:pt>
                <c:pt idx="38">
                  <c:v>普通外科</c:v>
                </c:pt>
                <c:pt idx="39">
                  <c:v>产科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妇科</c:v>
                </c:pt>
                <c:pt idx="43">
                  <c:v>关节骨科</c:v>
                </c:pt>
                <c:pt idx="44">
                  <c:v>综合内科</c:v>
                </c:pt>
                <c:pt idx="45">
                  <c:v>内分泌科</c:v>
                </c:pt>
                <c:pt idx="46">
                  <c:v>妇科妇二科合并</c:v>
                </c:pt>
                <c:pt idx="47">
                  <c:v>创伤骨科</c:v>
                </c:pt>
                <c:pt idx="48">
                  <c:v>风湿病科</c:v>
                </c:pt>
                <c:pt idx="49">
                  <c:v>血液科</c:v>
                </c:pt>
                <c:pt idx="50">
                  <c:v>东区肾病科</c:v>
                </c:pt>
                <c:pt idx="51">
                  <c:v>肾病科</c:v>
                </c:pt>
                <c:pt idx="52">
                  <c:v>微创骨科</c:v>
                </c:pt>
                <c:pt idx="53">
                  <c:v>重症医学科</c:v>
                </c:pt>
                <c:pt idx="54">
                  <c:v>肝胆外科</c:v>
                </c:pt>
                <c:pt idx="55">
                  <c:v>中医外治中心</c:v>
                </c:pt>
                <c:pt idx="56">
                  <c:v>脑病三科</c:v>
                </c:pt>
                <c:pt idx="57">
                  <c:v>肝病科</c:v>
                </c:pt>
                <c:pt idx="58">
                  <c:v>运动损伤骨科</c:v>
                </c:pt>
                <c:pt idx="59">
                  <c:v>男科</c:v>
                </c:pt>
                <c:pt idx="60">
                  <c:v>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99.79719339877042</c:v>
                </c:pt>
                <c:pt idx="2">
                  <c:v>99.28771705723923</c:v>
                </c:pt>
                <c:pt idx="3">
                  <c:v>97.78493270536606</c:v>
                </c:pt>
                <c:pt idx="4">
                  <c:v>96.97630605765592</c:v>
                </c:pt>
                <c:pt idx="5">
                  <c:v>94.9983892697835</c:v>
                </c:pt>
                <c:pt idx="6">
                  <c:v>94.54377638741988</c:v>
                </c:pt>
                <c:pt idx="7">
                  <c:v>91.0088281677573</c:v>
                </c:pt>
                <c:pt idx="8">
                  <c:v>89.41673746041667</c:v>
                </c:pt>
                <c:pt idx="9">
                  <c:v>88.67296953205054</c:v>
                </c:pt>
                <c:pt idx="10">
                  <c:v>82.72896494541867</c:v>
                </c:pt>
                <c:pt idx="11">
                  <c:v>82.1857837422642</c:v>
                </c:pt>
                <c:pt idx="12">
                  <c:v>80.9092079923824</c:v>
                </c:pt>
                <c:pt idx="13">
                  <c:v>77.62728595382991</c:v>
                </c:pt>
                <c:pt idx="14">
                  <c:v>74.09623293845246</c:v>
                </c:pt>
                <c:pt idx="15">
                  <c:v>74.07834099234853</c:v>
                </c:pt>
                <c:pt idx="16">
                  <c:v>73.71933982396585</c:v>
                </c:pt>
                <c:pt idx="17">
                  <c:v>72.23545354779411</c:v>
                </c:pt>
                <c:pt idx="18">
                  <c:v>70.67969578081664</c:v>
                </c:pt>
                <c:pt idx="19">
                  <c:v>70.28882756847328</c:v>
                </c:pt>
                <c:pt idx="20">
                  <c:v>69.6266753657965</c:v>
                </c:pt>
                <c:pt idx="21">
                  <c:v>69.61638505139943</c:v>
                </c:pt>
                <c:pt idx="22">
                  <c:v>65.49786908571137</c:v>
                </c:pt>
                <c:pt idx="23">
                  <c:v>61.76299320291437</c:v>
                </c:pt>
                <c:pt idx="24">
                  <c:v>61.656861571422034</c:v>
                </c:pt>
                <c:pt idx="25">
                  <c:v>61.61411791960977</c:v>
                </c:pt>
                <c:pt idx="26">
                  <c:v>61.599227891285885</c:v>
                </c:pt>
                <c:pt idx="27">
                  <c:v>58.13472920442366</c:v>
                </c:pt>
                <c:pt idx="28">
                  <c:v>56.90327188418537</c:v>
                </c:pt>
                <c:pt idx="29">
                  <c:v>55.970381851960724</c:v>
                </c:pt>
                <c:pt idx="30">
                  <c:v>54.04801235335306</c:v>
                </c:pt>
                <c:pt idx="31">
                  <c:v>52.75221227754029</c:v>
                </c:pt>
                <c:pt idx="32">
                  <c:v>52.36007410055744</c:v>
                </c:pt>
                <c:pt idx="33">
                  <c:v>50.87167200770541</c:v>
                </c:pt>
                <c:pt idx="34">
                  <c:v>50.39825780622928</c:v>
                </c:pt>
                <c:pt idx="35">
                  <c:v>49.95626730103443</c:v>
                </c:pt>
                <c:pt idx="36">
                  <c:v>49.92663412472632</c:v>
                </c:pt>
                <c:pt idx="37">
                  <c:v>49.572742781380136</c:v>
                </c:pt>
                <c:pt idx="38">
                  <c:v>48.8543882313288</c:v>
                </c:pt>
                <c:pt idx="39">
                  <c:v>46.55722367931104</c:v>
                </c:pt>
                <c:pt idx="40">
                  <c:v>42.09149888292413</c:v>
                </c:pt>
                <c:pt idx="41">
                  <c:v>40.28410689976529</c:v>
                </c:pt>
                <c:pt idx="42">
                  <c:v>40.26837017629528</c:v>
                </c:pt>
                <c:pt idx="43">
                  <c:v>39.90921332729581</c:v>
                </c:pt>
                <c:pt idx="44">
                  <c:v>39.46208719768732</c:v>
                </c:pt>
                <c:pt idx="45">
                  <c:v>37.63964883112428</c:v>
                </c:pt>
                <c:pt idx="46">
                  <c:v>27.512161595469333</c:v>
                </c:pt>
                <c:pt idx="47">
                  <c:v>26.781509512516013</c:v>
                </c:pt>
                <c:pt idx="48">
                  <c:v>25.409868394091294</c:v>
                </c:pt>
                <c:pt idx="49">
                  <c:v>16.199723032797895</c:v>
                </c:pt>
                <c:pt idx="50">
                  <c:v>15.877837234333041</c:v>
                </c:pt>
                <c:pt idx="51">
                  <c:v>15.05434131403818</c:v>
                </c:pt>
                <c:pt idx="52">
                  <c:v>13.78053574572728</c:v>
                </c:pt>
                <c:pt idx="53">
                  <c:v>12.932340855343128</c:v>
                </c:pt>
                <c:pt idx="54">
                  <c:v>9.859630916301661</c:v>
                </c:pt>
                <c:pt idx="55">
                  <c:v>7.629131538050162</c:v>
                </c:pt>
                <c:pt idx="56">
                  <c:v>7.170974902574673</c:v>
                </c:pt>
                <c:pt idx="57">
                  <c:v>7.0175500200390415</c:v>
                </c:pt>
                <c:pt idx="58">
                  <c:v>4.384567333757463</c:v>
                </c:pt>
                <c:pt idx="59">
                  <c:v>3.6772598496363393</c:v>
                </c:pt>
                <c:pt idx="60">
                  <c:v>3.259617545878668</c:v>
                </c:pt>
                <c:pt idx="61">
                  <c:v>0.3339653530902599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gapDepth val="150"/>
        <c:shape val="box"/>
        <c:axId val="2094734554"/>
        <c:axId val="2094734552"/>
        <c:axId val="2094734556"/>
      </c:bar3D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erAx>
        <c:axId val="20947345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</c:ser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点评中药处方占中药处方总数的比例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点评中药处方占中药处方总数的比例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儿科</c:v>
                </c:pt>
                <c:pt idx="2">
                  <c:v>妇二科</c:v>
                </c:pt>
                <c:pt idx="3">
                  <c:v>妇科妇二科合并</c:v>
                </c:pt>
                <c:pt idx="4">
                  <c:v>运动损伤骨科</c:v>
                </c:pt>
                <c:pt idx="5">
                  <c:v>心病三科</c:v>
                </c:pt>
                <c:pt idx="6">
                  <c:v>产科</c:v>
                </c:pt>
                <c:pt idx="7">
                  <c:v>创伤骨科</c:v>
                </c:pt>
                <c:pt idx="8">
                  <c:v>肾病科</c:v>
                </c:pt>
                <c:pt idx="9">
                  <c:v>胸外科</c:v>
                </c:pt>
                <c:pt idx="10">
                  <c:v>脾胃病科</c:v>
                </c:pt>
                <c:pt idx="11">
                  <c:v>东区肾病科</c:v>
                </c:pt>
                <c:pt idx="12">
                  <c:v>内分泌科</c:v>
                </c:pt>
                <c:pt idx="13">
                  <c:v>微创骨科</c:v>
                </c:pt>
                <c:pt idx="14">
                  <c:v>美容皮肤科</c:v>
                </c:pt>
                <c:pt idx="15">
                  <c:v>脑病一科</c:v>
                </c:pt>
                <c:pt idx="16">
                  <c:v>东区重症医学科</c:v>
                </c:pt>
                <c:pt idx="17">
                  <c:v>康复科</c:v>
                </c:pt>
                <c:pt idx="18">
                  <c:v>耳鼻喉科</c:v>
                </c:pt>
                <c:pt idx="19">
                  <c:v>男科</c:v>
                </c:pt>
                <c:pt idx="20">
                  <c:v>风湿病科</c:v>
                </c:pt>
                <c:pt idx="21">
                  <c:v>普通外科</c:v>
                </c:pt>
                <c:pt idx="22">
                  <c:v>推拿科</c:v>
                </c:pt>
                <c:pt idx="23">
                  <c:v>小儿骨科</c:v>
                </c:pt>
                <c:pt idx="24">
                  <c:v>脊柱骨科</c:v>
                </c:pt>
                <c:pt idx="25">
                  <c:v>口腔科</c:v>
                </c:pt>
                <c:pt idx="26">
                  <c:v>综合内科</c:v>
                </c:pt>
                <c:pt idx="27">
                  <c:v>皮肤科</c:v>
                </c:pt>
                <c:pt idx="28">
                  <c:v>妇科</c:v>
                </c:pt>
                <c:pt idx="29">
                  <c:v>心病二科</c:v>
                </c:pt>
                <c:pt idx="30">
                  <c:v>血液科</c:v>
                </c:pt>
                <c:pt idx="31">
                  <c:v>老年医学科</c:v>
                </c:pt>
                <c:pt idx="32">
                  <c:v>脑病二科</c:v>
                </c:pt>
                <c:pt idx="33">
                  <c:v>心病四科</c:v>
                </c:pt>
                <c:pt idx="34">
                  <c:v>显微骨科</c:v>
                </c:pt>
                <c:pt idx="35">
                  <c:v>脾胃科消化科合并</c:v>
                </c:pt>
                <c:pt idx="36">
                  <c:v>泌尿外科</c:v>
                </c:pt>
                <c:pt idx="37">
                  <c:v>呼吸内科</c:v>
                </c:pt>
                <c:pt idx="38">
                  <c:v>小儿推拿科</c:v>
                </c:pt>
                <c:pt idx="39">
                  <c:v>关节骨科</c:v>
                </c:pt>
                <c:pt idx="40">
                  <c:v>心血管内科</c:v>
                </c:pt>
                <c:pt idx="41">
                  <c:v>重症医学科</c:v>
                </c:pt>
                <c:pt idx="42">
                  <c:v>肝胆外科</c:v>
                </c:pt>
                <c:pt idx="43">
                  <c:v>中医外治中心</c:v>
                </c:pt>
                <c:pt idx="44">
                  <c:v>心病一科</c:v>
                </c:pt>
                <c:pt idx="45">
                  <c:v>身心医学科</c:v>
                </c:pt>
                <c:pt idx="46">
                  <c:v>神经外科</c:v>
                </c:pt>
                <c:pt idx="47">
                  <c:v>脑病三科</c:v>
                </c:pt>
                <c:pt idx="48">
                  <c:v>乳腺甲状腺外科</c:v>
                </c:pt>
                <c:pt idx="49">
                  <c:v>眼科</c:v>
                </c:pt>
                <c:pt idx="50">
                  <c:v>肾脏内科</c:v>
                </c:pt>
                <c:pt idx="51">
                  <c:v>骨科</c:v>
                </c:pt>
                <c:pt idx="52">
                  <c:v>周围血管科</c:v>
                </c:pt>
                <c:pt idx="53">
                  <c:v>神经内科</c:v>
                </c:pt>
                <c:pt idx="54">
                  <c:v>西区重症医学科</c:v>
                </c:pt>
                <c:pt idx="55">
                  <c:v>中医经典科</c:v>
                </c:pt>
                <c:pt idx="56">
                  <c:v>肝病科</c:v>
                </c:pt>
                <c:pt idx="57">
                  <c:v>治未病中心</c:v>
                </c:pt>
                <c:pt idx="58">
                  <c:v>针灸科</c:v>
                </c:pt>
                <c:pt idx="59">
                  <c:v>消化内科</c:v>
                </c:pt>
                <c:pt idx="60">
                  <c:v>肛肠科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99.73008518800962</c:v>
                </c:pt>
                <c:pt idx="2">
                  <c:v>99.07273793354707</c:v>
                </c:pt>
                <c:pt idx="3">
                  <c:v>98.52688656421503</c:v>
                </c:pt>
                <c:pt idx="4">
                  <c:v>97.59440563098185</c:v>
                </c:pt>
                <c:pt idx="5">
                  <c:v>96.29250820915054</c:v>
                </c:pt>
                <c:pt idx="6">
                  <c:v>94.11676220460498</c:v>
                </c:pt>
                <c:pt idx="7">
                  <c:v>91.21395503488709</c:v>
                </c:pt>
                <c:pt idx="8">
                  <c:v>90.47356547627099</c:v>
                </c:pt>
                <c:pt idx="9">
                  <c:v>90.1637843439988</c:v>
                </c:pt>
                <c:pt idx="10">
                  <c:v>88.0230972842443</c:v>
                </c:pt>
                <c:pt idx="11">
                  <c:v>87.142969006715</c:v>
                </c:pt>
                <c:pt idx="12">
                  <c:v>83.33420122366005</c:v>
                </c:pt>
                <c:pt idx="13">
                  <c:v>77.19756909112719</c:v>
                </c:pt>
                <c:pt idx="14">
                  <c:v>75.60710501315769</c:v>
                </c:pt>
                <c:pt idx="15">
                  <c:v>73.91795328109228</c:v>
                </c:pt>
                <c:pt idx="16">
                  <c:v>72.61220750613685</c:v>
                </c:pt>
                <c:pt idx="17">
                  <c:v>71.7628518299959</c:v>
                </c:pt>
                <c:pt idx="18">
                  <c:v>71.55831903269244</c:v>
                </c:pt>
                <c:pt idx="19">
                  <c:v>69.39474743331174</c:v>
                </c:pt>
                <c:pt idx="20">
                  <c:v>67.82711027028338</c:v>
                </c:pt>
                <c:pt idx="21">
                  <c:v>66.82450587451224</c:v>
                </c:pt>
                <c:pt idx="22">
                  <c:v>62.438025263319275</c:v>
                </c:pt>
                <c:pt idx="23">
                  <c:v>61.86148538953507</c:v>
                </c:pt>
                <c:pt idx="24">
                  <c:v>60.50727572391474</c:v>
                </c:pt>
                <c:pt idx="25">
                  <c:v>56.76106614243151</c:v>
                </c:pt>
                <c:pt idx="26">
                  <c:v>55.57332418793877</c:v>
                </c:pt>
                <c:pt idx="27">
                  <c:v>53.141700374910776</c:v>
                </c:pt>
                <c:pt idx="28">
                  <c:v>50.345925151269526</c:v>
                </c:pt>
                <c:pt idx="29">
                  <c:v>48.50607683043608</c:v>
                </c:pt>
                <c:pt idx="30">
                  <c:v>46.78226910541815</c:v>
                </c:pt>
                <c:pt idx="31">
                  <c:v>45.497943981563125</c:v>
                </c:pt>
                <c:pt idx="32">
                  <c:v>44.066182649137794</c:v>
                </c:pt>
                <c:pt idx="33">
                  <c:v>42.28863896447806</c:v>
                </c:pt>
                <c:pt idx="34">
                  <c:v>42.106890553479786</c:v>
                </c:pt>
                <c:pt idx="35">
                  <c:v>41.26393116297081</c:v>
                </c:pt>
                <c:pt idx="36">
                  <c:v>38.306656800550456</c:v>
                </c:pt>
                <c:pt idx="37">
                  <c:v>35.57804932388063</c:v>
                </c:pt>
                <c:pt idx="38">
                  <c:v>29.640807776208437</c:v>
                </c:pt>
                <c:pt idx="39">
                  <c:v>29.07350837671296</c:v>
                </c:pt>
                <c:pt idx="40">
                  <c:v>28.95168434525857</c:v>
                </c:pt>
                <c:pt idx="41">
                  <c:v>26.32131214010034</c:v>
                </c:pt>
                <c:pt idx="42">
                  <c:v>24.963782722920932</c:v>
                </c:pt>
                <c:pt idx="43">
                  <c:v>24.742201739712943</c:v>
                </c:pt>
                <c:pt idx="44">
                  <c:v>22.291316609166294</c:v>
                </c:pt>
                <c:pt idx="45">
                  <c:v>21.934352522715898</c:v>
                </c:pt>
                <c:pt idx="46">
                  <c:v>20.713900735234844</c:v>
                </c:pt>
                <c:pt idx="47">
                  <c:v>20.18918621525887</c:v>
                </c:pt>
                <c:pt idx="48">
                  <c:v>19.2323725484799</c:v>
                </c:pt>
                <c:pt idx="49">
                  <c:v>18.50957190978392</c:v>
                </c:pt>
                <c:pt idx="50">
                  <c:v>14.874432486158065</c:v>
                </c:pt>
                <c:pt idx="51">
                  <c:v>13.398839966491561</c:v>
                </c:pt>
                <c:pt idx="52">
                  <c:v>11.313565570384815</c:v>
                </c:pt>
                <c:pt idx="53">
                  <c:v>8.870000897372027</c:v>
                </c:pt>
                <c:pt idx="54">
                  <c:v>6.747090731950493</c:v>
                </c:pt>
                <c:pt idx="55">
                  <c:v>6.399817035696151</c:v>
                </c:pt>
                <c:pt idx="56">
                  <c:v>4.651558946929564</c:v>
                </c:pt>
                <c:pt idx="57">
                  <c:v>2.8673612756628546</c:v>
                </c:pt>
                <c:pt idx="58">
                  <c:v>2.681271002435751</c:v>
                </c:pt>
                <c:pt idx="59">
                  <c:v>2.322579552730967</c:v>
                </c:pt>
                <c:pt idx="60">
                  <c:v>0.6428721196396647</c:v>
                </c:pt>
                <c:pt idx="61">
                  <c:v>0.011463297072727634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电子病历应用功能水平分级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电子病历应用功能水平分级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心病四科</c:v>
                </c:pt>
                <c:pt idx="2">
                  <c:v>肝病科</c:v>
                </c:pt>
                <c:pt idx="3">
                  <c:v>神经外科</c:v>
                </c:pt>
                <c:pt idx="4">
                  <c:v>脑病二科</c:v>
                </c:pt>
                <c:pt idx="5">
                  <c:v>综合内科</c:v>
                </c:pt>
                <c:pt idx="6">
                  <c:v>耳鼻喉科</c:v>
                </c:pt>
                <c:pt idx="7">
                  <c:v>小儿推拿科</c:v>
                </c:pt>
                <c:pt idx="8">
                  <c:v>推拿科</c:v>
                </c:pt>
                <c:pt idx="9">
                  <c:v>美容皮肤科</c:v>
                </c:pt>
                <c:pt idx="10">
                  <c:v>中医经典科</c:v>
                </c:pt>
                <c:pt idx="11">
                  <c:v>泌尿外科</c:v>
                </c:pt>
                <c:pt idx="12">
                  <c:v>脑病一科</c:v>
                </c:pt>
                <c:pt idx="13">
                  <c:v>心病一科</c:v>
                </c:pt>
                <c:pt idx="14">
                  <c:v>心病三科</c:v>
                </c:pt>
                <c:pt idx="15">
                  <c:v>周围血管科</c:v>
                </c:pt>
                <c:pt idx="16">
                  <c:v>治未病中心</c:v>
                </c:pt>
                <c:pt idx="17">
                  <c:v>显微骨科</c:v>
                </c:pt>
                <c:pt idx="18">
                  <c:v>东区肾病科</c:v>
                </c:pt>
                <c:pt idx="19">
                  <c:v>产科</c:v>
                </c:pt>
                <c:pt idx="20">
                  <c:v>脾胃病科</c:v>
                </c:pt>
                <c:pt idx="21">
                  <c:v>眼科</c:v>
                </c:pt>
                <c:pt idx="22">
                  <c:v>胸外科</c:v>
                </c:pt>
                <c:pt idx="23">
                  <c:v>妇科</c:v>
                </c:pt>
                <c:pt idx="24">
                  <c:v>妇科妇二科合并</c:v>
                </c:pt>
                <c:pt idx="25">
                  <c:v>脾胃科消化科合并</c:v>
                </c:pt>
                <c:pt idx="26">
                  <c:v>医院</c:v>
                </c:pt>
                <c:pt idx="27">
                  <c:v>创伤骨科</c:v>
                </c:pt>
                <c:pt idx="28">
                  <c:v>肛肠科</c:v>
                </c:pt>
                <c:pt idx="29">
                  <c:v>老年医学科</c:v>
                </c:pt>
                <c:pt idx="30">
                  <c:v>血液科</c:v>
                </c:pt>
                <c:pt idx="31">
                  <c:v>骨科</c:v>
                </c:pt>
                <c:pt idx="32">
                  <c:v>西区重症医学科</c:v>
                </c:pt>
                <c:pt idx="33">
                  <c:v>普通外科</c:v>
                </c:pt>
                <c:pt idx="34">
                  <c:v>脊柱骨科</c:v>
                </c:pt>
                <c:pt idx="35">
                  <c:v>口腔科</c:v>
                </c:pt>
                <c:pt idx="36">
                  <c:v>康复科</c:v>
                </c:pt>
                <c:pt idx="37">
                  <c:v>肾脏内科</c:v>
                </c:pt>
                <c:pt idx="38">
                  <c:v>中医外治中心</c:v>
                </c:pt>
                <c:pt idx="39">
                  <c:v>心病二科</c:v>
                </c:pt>
                <c:pt idx="40">
                  <c:v>呼吸内科</c:v>
                </c:pt>
                <c:pt idx="41">
                  <c:v>消化内科</c:v>
                </c:pt>
                <c:pt idx="42">
                  <c:v>重症医学科</c:v>
                </c:pt>
                <c:pt idx="43">
                  <c:v>针灸科</c:v>
                </c:pt>
                <c:pt idx="44">
                  <c:v>东区重症医学科</c:v>
                </c:pt>
                <c:pt idx="45">
                  <c:v>肝胆外科</c:v>
                </c:pt>
                <c:pt idx="46">
                  <c:v>肾病科</c:v>
                </c:pt>
                <c:pt idx="47">
                  <c:v>乳腺甲状腺外科</c:v>
                </c:pt>
                <c:pt idx="48">
                  <c:v>男科</c:v>
                </c:pt>
                <c:pt idx="49">
                  <c:v>关节骨科</c:v>
                </c:pt>
                <c:pt idx="50">
                  <c:v>心血管内科</c:v>
                </c:pt>
                <c:pt idx="51">
                  <c:v>微创骨科</c:v>
                </c:pt>
                <c:pt idx="52">
                  <c:v>运动损伤骨科</c:v>
                </c:pt>
                <c:pt idx="53">
                  <c:v>风湿病科</c:v>
                </c:pt>
                <c:pt idx="54">
                  <c:v>神经内科</c:v>
                </c:pt>
                <c:pt idx="55">
                  <c:v>小儿骨科</c:v>
                </c:pt>
                <c:pt idx="56">
                  <c:v>身心医学科</c:v>
                </c:pt>
                <c:pt idx="57">
                  <c:v>脑病三科</c:v>
                </c:pt>
                <c:pt idx="58">
                  <c:v>内分泌科</c:v>
                </c:pt>
                <c:pt idx="59">
                  <c:v>皮肤科</c:v>
                </c:pt>
                <c:pt idx="60">
                  <c:v>儿科</c:v>
                </c:pt>
                <c:pt idx="61">
                  <c:v>妇二科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98.59332840259697</c:v>
                </c:pt>
                <c:pt idx="2">
                  <c:v>97.19111255584865</c:v>
                </c:pt>
                <c:pt idx="3">
                  <c:v>95.14788476258406</c:v>
                </c:pt>
                <c:pt idx="4">
                  <c:v>94.63484628028885</c:v>
                </c:pt>
                <c:pt idx="5">
                  <c:v>93.5629996614728</c:v>
                </c:pt>
                <c:pt idx="6">
                  <c:v>91.14814790258434</c:v>
                </c:pt>
                <c:pt idx="7">
                  <c:v>90.10659612113936</c:v>
                </c:pt>
                <c:pt idx="8">
                  <c:v>81.53556151037213</c:v>
                </c:pt>
                <c:pt idx="9">
                  <c:v>79.9806560001325</c:v>
                </c:pt>
                <c:pt idx="10">
                  <c:v>79.59227229585068</c:v>
                </c:pt>
                <c:pt idx="11">
                  <c:v>77.37896609497498</c:v>
                </c:pt>
                <c:pt idx="12">
                  <c:v>77.05205907352347</c:v>
                </c:pt>
                <c:pt idx="13">
                  <c:v>75.45968898962904</c:v>
                </c:pt>
                <c:pt idx="14">
                  <c:v>74.2946850474222</c:v>
                </c:pt>
                <c:pt idx="15">
                  <c:v>71.75939001116538</c:v>
                </c:pt>
                <c:pt idx="16">
                  <c:v>70.79622749018529</c:v>
                </c:pt>
                <c:pt idx="17">
                  <c:v>70.21806454734403</c:v>
                </c:pt>
                <c:pt idx="18">
                  <c:v>68.21152333155477</c:v>
                </c:pt>
                <c:pt idx="19">
                  <c:v>66.82399806047763</c:v>
                </c:pt>
                <c:pt idx="20">
                  <c:v>66.75396754589158</c:v>
                </c:pt>
                <c:pt idx="21">
                  <c:v>66.18499243162772</c:v>
                </c:pt>
                <c:pt idx="22">
                  <c:v>57.61227714822203</c:v>
                </c:pt>
                <c:pt idx="23">
                  <c:v>56.65532158086128</c:v>
                </c:pt>
                <c:pt idx="24">
                  <c:v>56.47662360889166</c:v>
                </c:pt>
                <c:pt idx="25">
                  <c:v>52.68389690152215</c:v>
                </c:pt>
                <c:pt idx="26">
                  <c:v>52.2184085559224</c:v>
                </c:pt>
                <c:pt idx="27">
                  <c:v>51.70832977816753</c:v>
                </c:pt>
                <c:pt idx="28">
                  <c:v>51.23380376312448</c:v>
                </c:pt>
                <c:pt idx="29">
                  <c:v>47.041430338775655</c:v>
                </c:pt>
                <c:pt idx="30">
                  <c:v>46.7055799889028</c:v>
                </c:pt>
                <c:pt idx="31">
                  <c:v>44.31672310272124</c:v>
                </c:pt>
                <c:pt idx="32">
                  <c:v>43.720985444338865</c:v>
                </c:pt>
                <c:pt idx="33">
                  <c:v>43.47471823306573</c:v>
                </c:pt>
                <c:pt idx="34">
                  <c:v>42.170344299611116</c:v>
                </c:pt>
                <c:pt idx="35">
                  <c:v>41.151158266622694</c:v>
                </c:pt>
                <c:pt idx="36">
                  <c:v>39.96969678251672</c:v>
                </c:pt>
                <c:pt idx="37">
                  <c:v>37.74223765990522</c:v>
                </c:pt>
                <c:pt idx="38">
                  <c:v>35.586103226468516</c:v>
                </c:pt>
                <c:pt idx="39">
                  <c:v>27.603792058385945</c:v>
                </c:pt>
                <c:pt idx="40">
                  <c:v>27.309197152747515</c:v>
                </c:pt>
                <c:pt idx="41">
                  <c:v>27.233250200899565</c:v>
                </c:pt>
                <c:pt idx="42">
                  <c:v>25.541452862862652</c:v>
                </c:pt>
                <c:pt idx="43">
                  <c:v>23.74088418343927</c:v>
                </c:pt>
                <c:pt idx="44">
                  <c:v>23.737059386122336</c:v>
                </c:pt>
                <c:pt idx="45">
                  <c:v>23.407836451236463</c:v>
                </c:pt>
                <c:pt idx="46">
                  <c:v>23.30061427521781</c:v>
                </c:pt>
                <c:pt idx="47">
                  <c:v>22.348911078889994</c:v>
                </c:pt>
                <c:pt idx="48">
                  <c:v>20.741413462417878</c:v>
                </c:pt>
                <c:pt idx="49">
                  <c:v>20.737449867469266</c:v>
                </c:pt>
                <c:pt idx="50">
                  <c:v>17.996133650635</c:v>
                </c:pt>
                <c:pt idx="51">
                  <c:v>15.833230009995233</c:v>
                </c:pt>
                <c:pt idx="52">
                  <c:v>15.07858243468633</c:v>
                </c:pt>
                <c:pt idx="53">
                  <c:v>14.017498220874645</c:v>
                </c:pt>
                <c:pt idx="54">
                  <c:v>13.68090629772659</c:v>
                </c:pt>
                <c:pt idx="55">
                  <c:v>8.502286353111968</c:v>
                </c:pt>
                <c:pt idx="56">
                  <c:v>8.253220516211048</c:v>
                </c:pt>
                <c:pt idx="57">
                  <c:v>7.49505094386391</c:v>
                </c:pt>
                <c:pt idx="58">
                  <c:v>2.6776943792311947</c:v>
                </c:pt>
                <c:pt idx="59">
                  <c:v>2.4762986428548777</c:v>
                </c:pt>
                <c:pt idx="60">
                  <c:v>1.9772377373935552</c:v>
                </c:pt>
                <c:pt idx="61">
                  <c:v>0.28866973119677936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儿科医师占比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儿科医师占比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耳鼻喉科</c:v>
                </c:pt>
                <c:pt idx="2">
                  <c:v>风湿病科</c:v>
                </c:pt>
                <c:pt idx="3">
                  <c:v>心病四科</c:v>
                </c:pt>
                <c:pt idx="4">
                  <c:v>产科</c:v>
                </c:pt>
                <c:pt idx="5">
                  <c:v>身心医学科</c:v>
                </c:pt>
                <c:pt idx="6">
                  <c:v>神经外科</c:v>
                </c:pt>
                <c:pt idx="7">
                  <c:v>东区肾病科</c:v>
                </c:pt>
                <c:pt idx="8">
                  <c:v>脾胃科消化科合并</c:v>
                </c:pt>
                <c:pt idx="9">
                  <c:v>重症医学科</c:v>
                </c:pt>
                <c:pt idx="10">
                  <c:v>心病一科</c:v>
                </c:pt>
                <c:pt idx="11">
                  <c:v>神经内科</c:v>
                </c:pt>
                <c:pt idx="12">
                  <c:v>普通外科</c:v>
                </c:pt>
                <c:pt idx="13">
                  <c:v>创伤骨科</c:v>
                </c:pt>
                <c:pt idx="14">
                  <c:v>肿瘤内科</c:v>
                </c:pt>
                <c:pt idx="15">
                  <c:v>血液科</c:v>
                </c:pt>
                <c:pt idx="16">
                  <c:v>关节骨科</c:v>
                </c:pt>
                <c:pt idx="17">
                  <c:v>男科</c:v>
                </c:pt>
                <c:pt idx="18">
                  <c:v>小儿骨科</c:v>
                </c:pt>
                <c:pt idx="19">
                  <c:v>肾病科</c:v>
                </c:pt>
                <c:pt idx="20">
                  <c:v>肾脏内科</c:v>
                </c:pt>
                <c:pt idx="21">
                  <c:v>胸外科</c:v>
                </c:pt>
                <c:pt idx="22">
                  <c:v>妇科</c:v>
                </c:pt>
                <c:pt idx="23">
                  <c:v>东区重症医学科</c:v>
                </c:pt>
                <c:pt idx="24">
                  <c:v>消化内科</c:v>
                </c:pt>
                <c:pt idx="25">
                  <c:v>肛肠科</c:v>
                </c:pt>
                <c:pt idx="26">
                  <c:v>乳腺甲状腺外科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口腔科</c:v>
                </c:pt>
                <c:pt idx="30">
                  <c:v>中医经典科</c:v>
                </c:pt>
                <c:pt idx="31">
                  <c:v>微创骨科</c:v>
                </c:pt>
                <c:pt idx="32">
                  <c:v>美容皮肤科</c:v>
                </c:pt>
                <c:pt idx="33">
                  <c:v>脑病一科</c:v>
                </c:pt>
                <c:pt idx="34">
                  <c:v>康复科</c:v>
                </c:pt>
                <c:pt idx="35">
                  <c:v>脑病三科</c:v>
                </c:pt>
                <c:pt idx="36">
                  <c:v>心病二科</c:v>
                </c:pt>
                <c:pt idx="37">
                  <c:v>眼科</c:v>
                </c:pt>
                <c:pt idx="38">
                  <c:v>心血管内科</c:v>
                </c:pt>
                <c:pt idx="39">
                  <c:v>脊柱骨科</c:v>
                </c:pt>
                <c:pt idx="40">
                  <c:v>妇二科</c:v>
                </c:pt>
                <c:pt idx="41">
                  <c:v>医院</c:v>
                </c:pt>
                <c:pt idx="42">
                  <c:v>综合内科</c:v>
                </c:pt>
                <c:pt idx="43">
                  <c:v>周围血管科</c:v>
                </c:pt>
                <c:pt idx="44">
                  <c:v>脑病二科</c:v>
                </c:pt>
                <c:pt idx="45">
                  <c:v>内分泌科</c:v>
                </c:pt>
                <c:pt idx="46">
                  <c:v>肝胆外科</c:v>
                </c:pt>
                <c:pt idx="47">
                  <c:v>心病三科</c:v>
                </c:pt>
                <c:pt idx="48">
                  <c:v>骨科</c:v>
                </c:pt>
                <c:pt idx="49">
                  <c:v>治未病中心</c:v>
                </c:pt>
                <c:pt idx="50">
                  <c:v>妇科妇二科合并</c:v>
                </c:pt>
                <c:pt idx="51">
                  <c:v>针灸科</c:v>
                </c:pt>
                <c:pt idx="52">
                  <c:v>脾胃病科</c:v>
                </c:pt>
                <c:pt idx="53">
                  <c:v>泌尿外科</c:v>
                </c:pt>
                <c:pt idx="54">
                  <c:v>儿科</c:v>
                </c:pt>
                <c:pt idx="55">
                  <c:v>老年医学科</c:v>
                </c:pt>
                <c:pt idx="56">
                  <c:v>小儿推拿科</c:v>
                </c:pt>
                <c:pt idx="57">
                  <c:v>推拿科</c:v>
                </c:pt>
                <c:pt idx="58">
                  <c:v>呼吸内科</c:v>
                </c:pt>
                <c:pt idx="59">
                  <c:v>肝病科</c:v>
                </c:pt>
                <c:pt idx="60">
                  <c:v>皮肤科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97.95264442169004</c:v>
                </c:pt>
                <c:pt idx="2">
                  <c:v>96.53829085070679</c:v>
                </c:pt>
                <c:pt idx="3">
                  <c:v>96.1201650540461</c:v>
                </c:pt>
                <c:pt idx="4">
                  <c:v>95.72954757402508</c:v>
                </c:pt>
                <c:pt idx="5">
                  <c:v>93.22986576652254</c:v>
                </c:pt>
                <c:pt idx="6">
                  <c:v>92.15139611379512</c:v>
                </c:pt>
                <c:pt idx="7">
                  <c:v>91.49934650876676</c:v>
                </c:pt>
                <c:pt idx="8">
                  <c:v>91.23673300285304</c:v>
                </c:pt>
                <c:pt idx="9">
                  <c:v>90.47815355338047</c:v>
                </c:pt>
                <c:pt idx="10">
                  <c:v>89.17676398082828</c:v>
                </c:pt>
                <c:pt idx="11">
                  <c:v>89.00959531309822</c:v>
                </c:pt>
                <c:pt idx="12">
                  <c:v>88.20683124566632</c:v>
                </c:pt>
                <c:pt idx="13">
                  <c:v>85.69282154178958</c:v>
                </c:pt>
                <c:pt idx="14">
                  <c:v>83.98210031512522</c:v>
                </c:pt>
                <c:pt idx="15">
                  <c:v>83.98083317491799</c:v>
                </c:pt>
                <c:pt idx="16">
                  <c:v>83.51171586307521</c:v>
                </c:pt>
                <c:pt idx="17">
                  <c:v>80.05915419087283</c:v>
                </c:pt>
                <c:pt idx="18">
                  <c:v>79.7186170034072</c:v>
                </c:pt>
                <c:pt idx="19">
                  <c:v>77.29866231142033</c:v>
                </c:pt>
                <c:pt idx="20">
                  <c:v>75.55492153919849</c:v>
                </c:pt>
                <c:pt idx="21">
                  <c:v>75.50824254629629</c:v>
                </c:pt>
                <c:pt idx="22">
                  <c:v>72.22082387817271</c:v>
                </c:pt>
                <c:pt idx="23">
                  <c:v>70.87403515828385</c:v>
                </c:pt>
                <c:pt idx="24">
                  <c:v>68.78713143010867</c:v>
                </c:pt>
                <c:pt idx="25">
                  <c:v>66.58945253292842</c:v>
                </c:pt>
                <c:pt idx="26">
                  <c:v>66.48911624932751</c:v>
                </c:pt>
                <c:pt idx="27">
                  <c:v>65.05182592519391</c:v>
                </c:pt>
                <c:pt idx="28">
                  <c:v>63.84787336818111</c:v>
                </c:pt>
                <c:pt idx="29">
                  <c:v>60.334889140656784</c:v>
                </c:pt>
                <c:pt idx="30">
                  <c:v>58.17034436562241</c:v>
                </c:pt>
                <c:pt idx="31">
                  <c:v>58.09297823874922</c:v>
                </c:pt>
                <c:pt idx="32">
                  <c:v>57.146427647236195</c:v>
                </c:pt>
                <c:pt idx="33">
                  <c:v>56.22254507378342</c:v>
                </c:pt>
                <c:pt idx="34">
                  <c:v>54.70245079026931</c:v>
                </c:pt>
                <c:pt idx="35">
                  <c:v>53.79357761392783</c:v>
                </c:pt>
                <c:pt idx="36">
                  <c:v>46.10185916813967</c:v>
                </c:pt>
                <c:pt idx="37">
                  <c:v>42.20434197137418</c:v>
                </c:pt>
                <c:pt idx="38">
                  <c:v>41.2694346531013</c:v>
                </c:pt>
                <c:pt idx="39">
                  <c:v>38.279412013431276</c:v>
                </c:pt>
                <c:pt idx="40">
                  <c:v>37.92333587105951</c:v>
                </c:pt>
                <c:pt idx="41">
                  <c:v>37.35723363049071</c:v>
                </c:pt>
                <c:pt idx="42">
                  <c:v>36.26179014080958</c:v>
                </c:pt>
                <c:pt idx="43">
                  <c:v>35.777084934208915</c:v>
                </c:pt>
                <c:pt idx="44">
                  <c:v>35.40265032069358</c:v>
                </c:pt>
                <c:pt idx="45">
                  <c:v>33.19813899918865</c:v>
                </c:pt>
                <c:pt idx="46">
                  <c:v>32.949835971959246</c:v>
                </c:pt>
                <c:pt idx="47">
                  <c:v>32.84157323081082</c:v>
                </c:pt>
                <c:pt idx="48">
                  <c:v>31.473153538236392</c:v>
                </c:pt>
                <c:pt idx="49">
                  <c:v>31.0483661913051</c:v>
                </c:pt>
                <c:pt idx="50">
                  <c:v>26.6205760788917</c:v>
                </c:pt>
                <c:pt idx="51">
                  <c:v>23.849558565379734</c:v>
                </c:pt>
                <c:pt idx="52">
                  <c:v>21.699830775437434</c:v>
                </c:pt>
                <c:pt idx="53">
                  <c:v>19.760966079809336</c:v>
                </c:pt>
                <c:pt idx="54">
                  <c:v>18.884857896401193</c:v>
                </c:pt>
                <c:pt idx="55">
                  <c:v>14.303187323214658</c:v>
                </c:pt>
                <c:pt idx="56">
                  <c:v>13.880169736033087</c:v>
                </c:pt>
                <c:pt idx="57">
                  <c:v>12.072319966744992</c:v>
                </c:pt>
                <c:pt idx="58">
                  <c:v>7.322774809643594</c:v>
                </c:pt>
                <c:pt idx="59">
                  <c:v>5.3522150216035085</c:v>
                </c:pt>
                <c:pt idx="60">
                  <c:v>4.189350818009516</c:v>
                </c:pt>
                <c:pt idx="61">
                  <c:v>3.3252057023788817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辅助用药收入占比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辅助用药收入占比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神经内科</c:v>
                </c:pt>
                <c:pt idx="1">
                  <c:v>内分泌科</c:v>
                </c:pt>
                <c:pt idx="2">
                  <c:v>东区肾病科</c:v>
                </c:pt>
                <c:pt idx="3">
                  <c:v>肝病科</c:v>
                </c:pt>
                <c:pt idx="4">
                  <c:v>男科</c:v>
                </c:pt>
                <c:pt idx="5">
                  <c:v>耳鼻喉科</c:v>
                </c:pt>
                <c:pt idx="6">
                  <c:v>脾胃病科</c:v>
                </c:pt>
                <c:pt idx="7">
                  <c:v>骨科</c:v>
                </c:pt>
                <c:pt idx="8">
                  <c:v>心病三科</c:v>
                </c:pt>
                <c:pt idx="9">
                  <c:v>肝胆外科</c:v>
                </c:pt>
                <c:pt idx="10">
                  <c:v>针灸科</c:v>
                </c:pt>
                <c:pt idx="11">
                  <c:v>小儿推拿科</c:v>
                </c:pt>
                <c:pt idx="12">
                  <c:v>风湿病科</c:v>
                </c:pt>
                <c:pt idx="13">
                  <c:v>运动损伤骨科</c:v>
                </c:pt>
                <c:pt idx="14">
                  <c:v>产科</c:v>
                </c:pt>
                <c:pt idx="15">
                  <c:v>泌尿外科</c:v>
                </c:pt>
                <c:pt idx="16">
                  <c:v>普通外科</c:v>
                </c:pt>
                <c:pt idx="17">
                  <c:v>脾胃科消化科合并</c:v>
                </c:pt>
                <c:pt idx="18">
                  <c:v>东区重症医学科</c:v>
                </c:pt>
                <c:pt idx="19">
                  <c:v>中医经典科</c:v>
                </c:pt>
                <c:pt idx="20">
                  <c:v>康复科</c:v>
                </c:pt>
                <c:pt idx="21">
                  <c:v>肾病科</c:v>
                </c:pt>
                <c:pt idx="22">
                  <c:v>心病四科</c:v>
                </c:pt>
                <c:pt idx="23">
                  <c:v>心血管内科</c:v>
                </c:pt>
                <c:pt idx="24">
                  <c:v>眼科</c:v>
                </c:pt>
                <c:pt idx="25">
                  <c:v>皮肤科</c:v>
                </c:pt>
                <c:pt idx="26">
                  <c:v>老年医学科</c:v>
                </c:pt>
                <c:pt idx="27">
                  <c:v>关节骨科</c:v>
                </c:pt>
                <c:pt idx="28">
                  <c:v>西区重症医学科</c:v>
                </c:pt>
                <c:pt idx="29">
                  <c:v>医院</c:v>
                </c:pt>
                <c:pt idx="30">
                  <c:v>中医外治中心</c:v>
                </c:pt>
                <c:pt idx="31">
                  <c:v>乳腺甲状腺外科</c:v>
                </c:pt>
                <c:pt idx="32">
                  <c:v>创伤骨科</c:v>
                </c:pt>
                <c:pt idx="33">
                  <c:v>身心医学科</c:v>
                </c:pt>
                <c:pt idx="34">
                  <c:v>妇科</c:v>
                </c:pt>
                <c:pt idx="35">
                  <c:v>重症医学科</c:v>
                </c:pt>
                <c:pt idx="36">
                  <c:v>肛肠科</c:v>
                </c:pt>
                <c:pt idx="37">
                  <c:v>呼吸内科</c:v>
                </c:pt>
                <c:pt idx="38">
                  <c:v>肿瘤内科</c:v>
                </c:pt>
                <c:pt idx="39">
                  <c:v>推拿科</c:v>
                </c:pt>
                <c:pt idx="40">
                  <c:v>胸外科</c:v>
                </c:pt>
                <c:pt idx="41">
                  <c:v>儿科</c:v>
                </c:pt>
                <c:pt idx="42">
                  <c:v>周围血管科</c:v>
                </c:pt>
                <c:pt idx="43">
                  <c:v>治未病中心</c:v>
                </c:pt>
                <c:pt idx="44">
                  <c:v>脑病三科</c:v>
                </c:pt>
                <c:pt idx="45">
                  <c:v>脊柱骨科</c:v>
                </c:pt>
                <c:pt idx="46">
                  <c:v>肾脏内科</c:v>
                </c:pt>
                <c:pt idx="47">
                  <c:v>血液科</c:v>
                </c:pt>
                <c:pt idx="48">
                  <c:v>美容皮肤科</c:v>
                </c:pt>
                <c:pt idx="49">
                  <c:v>综合内科</c:v>
                </c:pt>
                <c:pt idx="50">
                  <c:v>口腔科</c:v>
                </c:pt>
                <c:pt idx="51">
                  <c:v>心病一科</c:v>
                </c:pt>
                <c:pt idx="52">
                  <c:v>消化内科</c:v>
                </c:pt>
                <c:pt idx="53">
                  <c:v>脑病二科</c:v>
                </c:pt>
                <c:pt idx="54">
                  <c:v>妇二科</c:v>
                </c:pt>
                <c:pt idx="55">
                  <c:v>小儿骨科</c:v>
                </c:pt>
                <c:pt idx="56">
                  <c:v>神经外科</c:v>
                </c:pt>
                <c:pt idx="57">
                  <c:v>脑病一科</c:v>
                </c:pt>
                <c:pt idx="58">
                  <c:v>微创骨科</c:v>
                </c:pt>
                <c:pt idx="59">
                  <c:v>心病二科</c:v>
                </c:pt>
                <c:pt idx="60">
                  <c:v>显微骨科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96.23461881648913</c:v>
                </c:pt>
                <c:pt idx="1">
                  <c:v>95.94300641261289</c:v>
                </c:pt>
                <c:pt idx="2">
                  <c:v>95.36334234462683</c:v>
                </c:pt>
                <c:pt idx="3">
                  <c:v>94.93972069961177</c:v>
                </c:pt>
                <c:pt idx="4">
                  <c:v>92.26350691234737</c:v>
                </c:pt>
                <c:pt idx="5">
                  <c:v>91.4274809922474</c:v>
                </c:pt>
                <c:pt idx="6">
                  <c:v>89.95059460088572</c:v>
                </c:pt>
                <c:pt idx="7">
                  <c:v>89.61611008116155</c:v>
                </c:pt>
                <c:pt idx="8">
                  <c:v>89.52707005078118</c:v>
                </c:pt>
                <c:pt idx="9">
                  <c:v>87.68834591746023</c:v>
                </c:pt>
                <c:pt idx="10">
                  <c:v>87.30711380767802</c:v>
                </c:pt>
                <c:pt idx="11">
                  <c:v>86.75029480788314</c:v>
                </c:pt>
                <c:pt idx="12">
                  <c:v>86.2850789083296</c:v>
                </c:pt>
                <c:pt idx="13">
                  <c:v>85.58516666820938</c:v>
                </c:pt>
                <c:pt idx="14">
                  <c:v>84.46077719416157</c:v>
                </c:pt>
                <c:pt idx="15">
                  <c:v>83.46002633944471</c:v>
                </c:pt>
                <c:pt idx="16">
                  <c:v>80.1050242257185</c:v>
                </c:pt>
                <c:pt idx="17">
                  <c:v>78.48265363970188</c:v>
                </c:pt>
                <c:pt idx="18">
                  <c:v>77.66762121076509</c:v>
                </c:pt>
                <c:pt idx="19">
                  <c:v>77.44721561006797</c:v>
                </c:pt>
                <c:pt idx="20">
                  <c:v>75.1421973886009</c:v>
                </c:pt>
                <c:pt idx="21">
                  <c:v>74.03741114901625</c:v>
                </c:pt>
                <c:pt idx="22">
                  <c:v>73.36937916285524</c:v>
                </c:pt>
                <c:pt idx="23">
                  <c:v>72.90351486342139</c:v>
                </c:pt>
                <c:pt idx="24">
                  <c:v>68.95822918841033</c:v>
                </c:pt>
                <c:pt idx="25">
                  <c:v>66.41657614219427</c:v>
                </c:pt>
                <c:pt idx="26">
                  <c:v>62.11259220554983</c:v>
                </c:pt>
                <c:pt idx="27">
                  <c:v>60.98867915534123</c:v>
                </c:pt>
                <c:pt idx="28">
                  <c:v>58.95621683584498</c:v>
                </c:pt>
                <c:pt idx="29">
                  <c:v>56.719800014467125</c:v>
                </c:pt>
                <c:pt idx="30">
                  <c:v>56.61003252466319</c:v>
                </c:pt>
                <c:pt idx="31">
                  <c:v>53.84374637406595</c:v>
                </c:pt>
                <c:pt idx="32">
                  <c:v>52.37052116636782</c:v>
                </c:pt>
                <c:pt idx="33">
                  <c:v>49.493537377900076</c:v>
                </c:pt>
                <c:pt idx="34">
                  <c:v>48.6769737594329</c:v>
                </c:pt>
                <c:pt idx="35">
                  <c:v>46.47052233066298</c:v>
                </c:pt>
                <c:pt idx="36">
                  <c:v>44.43779642533086</c:v>
                </c:pt>
                <c:pt idx="37">
                  <c:v>43.907386221573994</c:v>
                </c:pt>
                <c:pt idx="38">
                  <c:v>43.86087087706494</c:v>
                </c:pt>
                <c:pt idx="39">
                  <c:v>39.83114109621222</c:v>
                </c:pt>
                <c:pt idx="40">
                  <c:v>39.79647496230274</c:v>
                </c:pt>
                <c:pt idx="41">
                  <c:v>39.53137159213378</c:v>
                </c:pt>
                <c:pt idx="42">
                  <c:v>38.55802034312361</c:v>
                </c:pt>
                <c:pt idx="43">
                  <c:v>36.45690892108953</c:v>
                </c:pt>
                <c:pt idx="44">
                  <c:v>36.38539416074003</c:v>
                </c:pt>
                <c:pt idx="45">
                  <c:v>33.63664951853338</c:v>
                </c:pt>
                <c:pt idx="46">
                  <c:v>33.01223508880289</c:v>
                </c:pt>
                <c:pt idx="47">
                  <c:v>31.98995519869172</c:v>
                </c:pt>
                <c:pt idx="48">
                  <c:v>31.74014128764442</c:v>
                </c:pt>
                <c:pt idx="49">
                  <c:v>29.902910249696912</c:v>
                </c:pt>
                <c:pt idx="50">
                  <c:v>29.326069454306115</c:v>
                </c:pt>
                <c:pt idx="51">
                  <c:v>28.03816671312496</c:v>
                </c:pt>
                <c:pt idx="52">
                  <c:v>19.079654618964504</c:v>
                </c:pt>
                <c:pt idx="53">
                  <c:v>16.944554061819673</c:v>
                </c:pt>
                <c:pt idx="54">
                  <c:v>16.741625585059783</c:v>
                </c:pt>
                <c:pt idx="55">
                  <c:v>13.04158593308089</c:v>
                </c:pt>
                <c:pt idx="56">
                  <c:v>12.620005455615168</c:v>
                </c:pt>
                <c:pt idx="57">
                  <c:v>11.659014803550072</c:v>
                </c:pt>
                <c:pt idx="58">
                  <c:v>10.551795870437308</c:v>
                </c:pt>
                <c:pt idx="59">
                  <c:v>10.078757772645087</c:v>
                </c:pt>
                <c:pt idx="60">
                  <c:v>5.326294766025175</c:v>
                </c:pt>
                <c:pt idx="61">
                  <c:v>4.734972610538479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脑病二科</c:v>
                </c:pt>
                <c:pt idx="2">
                  <c:v>重症医学科</c:v>
                </c:pt>
                <c:pt idx="3">
                  <c:v>关节骨科</c:v>
                </c:pt>
                <c:pt idx="4">
                  <c:v>呼吸内科</c:v>
                </c:pt>
                <c:pt idx="5">
                  <c:v>肿瘤内科</c:v>
                </c:pt>
                <c:pt idx="6">
                  <c:v>骨科</c:v>
                </c:pt>
                <c:pt idx="7">
                  <c:v>身心医学科</c:v>
                </c:pt>
                <c:pt idx="8">
                  <c:v>运动损伤骨科</c:v>
                </c:pt>
                <c:pt idx="9">
                  <c:v>推拿科</c:v>
                </c:pt>
                <c:pt idx="10">
                  <c:v>脊柱骨科</c:v>
                </c:pt>
                <c:pt idx="11">
                  <c:v>眼科</c:v>
                </c:pt>
                <c:pt idx="12">
                  <c:v>心病四科</c:v>
                </c:pt>
                <c:pt idx="13">
                  <c:v>老年医学科</c:v>
                </c:pt>
                <c:pt idx="14">
                  <c:v>妇科妇二科合并</c:v>
                </c:pt>
                <c:pt idx="15">
                  <c:v>妇二科</c:v>
                </c:pt>
                <c:pt idx="16">
                  <c:v>肛肠科</c:v>
                </c:pt>
                <c:pt idx="17">
                  <c:v>创伤骨科</c:v>
                </c:pt>
                <c:pt idx="18">
                  <c:v>耳鼻喉科</c:v>
                </c:pt>
                <c:pt idx="19">
                  <c:v>显微骨科</c:v>
                </c:pt>
                <c:pt idx="20">
                  <c:v>肝胆外科</c:v>
                </c:pt>
                <c:pt idx="21">
                  <c:v>西区重症医学科</c:v>
                </c:pt>
                <c:pt idx="22">
                  <c:v>小儿骨科</c:v>
                </c:pt>
                <c:pt idx="23">
                  <c:v>心血管内科</c:v>
                </c:pt>
                <c:pt idx="24">
                  <c:v>神经外科</c:v>
                </c:pt>
                <c:pt idx="25">
                  <c:v>皮肤科</c:v>
                </c:pt>
                <c:pt idx="26">
                  <c:v>治未病中心</c:v>
                </c:pt>
                <c:pt idx="27">
                  <c:v>脑病三科</c:v>
                </c:pt>
                <c:pt idx="28">
                  <c:v>微创骨科</c:v>
                </c:pt>
                <c:pt idx="29">
                  <c:v>脑病一科</c:v>
                </c:pt>
                <c:pt idx="30">
                  <c:v>男科</c:v>
                </c:pt>
                <c:pt idx="31">
                  <c:v>普通外科</c:v>
                </c:pt>
                <c:pt idx="32">
                  <c:v>综合内科</c:v>
                </c:pt>
                <c:pt idx="33">
                  <c:v>产科</c:v>
                </c:pt>
                <c:pt idx="34">
                  <c:v>中医外治中心</c:v>
                </c:pt>
                <c:pt idx="35">
                  <c:v>神经内科</c:v>
                </c:pt>
                <c:pt idx="36">
                  <c:v>泌尿外科</c:v>
                </c:pt>
                <c:pt idx="37">
                  <c:v>心病二科</c:v>
                </c:pt>
                <c:pt idx="38">
                  <c:v>东区重症医学科</c:v>
                </c:pt>
                <c:pt idx="39">
                  <c:v>消化内科</c:v>
                </c:pt>
                <c:pt idx="40">
                  <c:v>针灸科</c:v>
                </c:pt>
                <c:pt idx="41">
                  <c:v>康复科</c:v>
                </c:pt>
                <c:pt idx="42">
                  <c:v>心病三科</c:v>
                </c:pt>
                <c:pt idx="43">
                  <c:v>心病一科</c:v>
                </c:pt>
                <c:pt idx="44">
                  <c:v>血液科</c:v>
                </c:pt>
                <c:pt idx="45">
                  <c:v>胸外科</c:v>
                </c:pt>
                <c:pt idx="46">
                  <c:v>妇科</c:v>
                </c:pt>
                <c:pt idx="47">
                  <c:v>医院</c:v>
                </c:pt>
                <c:pt idx="48">
                  <c:v>儿科</c:v>
                </c:pt>
                <c:pt idx="49">
                  <c:v>东区肾病科</c:v>
                </c:pt>
                <c:pt idx="50">
                  <c:v>肾病科</c:v>
                </c:pt>
                <c:pt idx="51">
                  <c:v>风湿病科</c:v>
                </c:pt>
                <c:pt idx="52">
                  <c:v>美容皮肤科</c:v>
                </c:pt>
                <c:pt idx="53">
                  <c:v>脾胃病科</c:v>
                </c:pt>
                <c:pt idx="54">
                  <c:v>口腔科</c:v>
                </c:pt>
                <c:pt idx="55">
                  <c:v>乳腺甲状腺外科</c:v>
                </c:pt>
                <c:pt idx="56">
                  <c:v>中医经典科</c:v>
                </c:pt>
                <c:pt idx="57">
                  <c:v>周围血管科</c:v>
                </c:pt>
                <c:pt idx="58">
                  <c:v>小儿推拿科</c:v>
                </c:pt>
                <c:pt idx="59">
                  <c:v>内分泌科</c:v>
                </c:pt>
                <c:pt idx="60">
                  <c:v>肾脏内科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99.7267569470156</c:v>
                </c:pt>
                <c:pt idx="2">
                  <c:v>99.35597487581141</c:v>
                </c:pt>
                <c:pt idx="3">
                  <c:v>98.80227724514542</c:v>
                </c:pt>
                <c:pt idx="4">
                  <c:v>98.77908059592001</c:v>
                </c:pt>
                <c:pt idx="5">
                  <c:v>98.66275656705496</c:v>
                </c:pt>
                <c:pt idx="6">
                  <c:v>97.18513867758452</c:v>
                </c:pt>
                <c:pt idx="7">
                  <c:v>96.48614701455584</c:v>
                </c:pt>
                <c:pt idx="8">
                  <c:v>92.61321647503114</c:v>
                </c:pt>
                <c:pt idx="9">
                  <c:v>92.58193198619173</c:v>
                </c:pt>
                <c:pt idx="10">
                  <c:v>91.34723578091433</c:v>
                </c:pt>
                <c:pt idx="11">
                  <c:v>89.79442940729406</c:v>
                </c:pt>
                <c:pt idx="12">
                  <c:v>87.87798108564242</c:v>
                </c:pt>
                <c:pt idx="13">
                  <c:v>86.03051889514471</c:v>
                </c:pt>
                <c:pt idx="14">
                  <c:v>85.00431952818933</c:v>
                </c:pt>
                <c:pt idx="15">
                  <c:v>84.34541981536266</c:v>
                </c:pt>
                <c:pt idx="16">
                  <c:v>84.00532764985805</c:v>
                </c:pt>
                <c:pt idx="17">
                  <c:v>83.50939012818549</c:v>
                </c:pt>
                <c:pt idx="18">
                  <c:v>83.26215787432601</c:v>
                </c:pt>
                <c:pt idx="19">
                  <c:v>81.82200122174733</c:v>
                </c:pt>
                <c:pt idx="20">
                  <c:v>81.68540738851088</c:v>
                </c:pt>
                <c:pt idx="21">
                  <c:v>79.8882741314072</c:v>
                </c:pt>
                <c:pt idx="22">
                  <c:v>79.24112181696857</c:v>
                </c:pt>
                <c:pt idx="23">
                  <c:v>76.49384902201913</c:v>
                </c:pt>
                <c:pt idx="24">
                  <c:v>74.4073778778946</c:v>
                </c:pt>
                <c:pt idx="25">
                  <c:v>72.78638560500984</c:v>
                </c:pt>
                <c:pt idx="26">
                  <c:v>67.57358629392027</c:v>
                </c:pt>
                <c:pt idx="27">
                  <c:v>67.30075786893961</c:v>
                </c:pt>
                <c:pt idx="28">
                  <c:v>65.83497082748302</c:v>
                </c:pt>
                <c:pt idx="29">
                  <c:v>64.7837366677355</c:v>
                </c:pt>
                <c:pt idx="30">
                  <c:v>62.832107531279505</c:v>
                </c:pt>
                <c:pt idx="31">
                  <c:v>54.80047781442734</c:v>
                </c:pt>
                <c:pt idx="32">
                  <c:v>46.543223870272094</c:v>
                </c:pt>
                <c:pt idx="33">
                  <c:v>42.65519819935747</c:v>
                </c:pt>
                <c:pt idx="34">
                  <c:v>42.09332509117626</c:v>
                </c:pt>
                <c:pt idx="35">
                  <c:v>41.82902459058307</c:v>
                </c:pt>
                <c:pt idx="36">
                  <c:v>40.60525566919689</c:v>
                </c:pt>
                <c:pt idx="37">
                  <c:v>39.419186818502595</c:v>
                </c:pt>
                <c:pt idx="38">
                  <c:v>37.43583815824367</c:v>
                </c:pt>
                <c:pt idx="39">
                  <c:v>34.87212442313976</c:v>
                </c:pt>
                <c:pt idx="40">
                  <c:v>34.82201556891403</c:v>
                </c:pt>
                <c:pt idx="41">
                  <c:v>34.724802350228465</c:v>
                </c:pt>
                <c:pt idx="42">
                  <c:v>32.58066951168138</c:v>
                </c:pt>
                <c:pt idx="43">
                  <c:v>31.92532151022752</c:v>
                </c:pt>
                <c:pt idx="44">
                  <c:v>31.905373471378976</c:v>
                </c:pt>
                <c:pt idx="45">
                  <c:v>22.748517057692332</c:v>
                </c:pt>
                <c:pt idx="46">
                  <c:v>21.588155114497045</c:v>
                </c:pt>
                <c:pt idx="47">
                  <c:v>21.367985489369534</c:v>
                </c:pt>
                <c:pt idx="48">
                  <c:v>17.68053188774796</c:v>
                </c:pt>
                <c:pt idx="49">
                  <c:v>16.763562228948008</c:v>
                </c:pt>
                <c:pt idx="50">
                  <c:v>16.605141566601883</c:v>
                </c:pt>
                <c:pt idx="51">
                  <c:v>14.989572351940332</c:v>
                </c:pt>
                <c:pt idx="52">
                  <c:v>14.381743863571902</c:v>
                </c:pt>
                <c:pt idx="53">
                  <c:v>13.363228764295847</c:v>
                </c:pt>
                <c:pt idx="54">
                  <c:v>12.415590384383457</c:v>
                </c:pt>
                <c:pt idx="55">
                  <c:v>11.10527394564415</c:v>
                </c:pt>
                <c:pt idx="56">
                  <c:v>9.743814666356933</c:v>
                </c:pt>
                <c:pt idx="57">
                  <c:v>8.200661274524252</c:v>
                </c:pt>
                <c:pt idx="58">
                  <c:v>8.0600442094221</c:v>
                </c:pt>
                <c:pt idx="59">
                  <c:v>7.742145515311888</c:v>
                </c:pt>
                <c:pt idx="60">
                  <c:v>2.3918453167558664</c:v>
                </c:pt>
                <c:pt idx="61">
                  <c:v>2.226990784555242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员工副高职称占比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员工副高职称占比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小儿骨科</c:v>
                </c:pt>
                <c:pt idx="1">
                  <c:v>脑病一科</c:v>
                </c:pt>
                <c:pt idx="2">
                  <c:v>胸外科</c:v>
                </c:pt>
                <c:pt idx="3">
                  <c:v>普通外科</c:v>
                </c:pt>
                <c:pt idx="4">
                  <c:v>妇二科</c:v>
                </c:pt>
                <c:pt idx="5">
                  <c:v>美容皮肤科</c:v>
                </c:pt>
                <c:pt idx="6">
                  <c:v>脾胃病科</c:v>
                </c:pt>
                <c:pt idx="7">
                  <c:v>皮肤科</c:v>
                </c:pt>
                <c:pt idx="8">
                  <c:v>儿科</c:v>
                </c:pt>
                <c:pt idx="9">
                  <c:v>骨科</c:v>
                </c:pt>
                <c:pt idx="10">
                  <c:v>脾胃科消化科合并</c:v>
                </c:pt>
                <c:pt idx="11">
                  <c:v>周围血管科</c:v>
                </c:pt>
                <c:pt idx="12">
                  <c:v>重症医学科</c:v>
                </c:pt>
                <c:pt idx="13">
                  <c:v>身心医学科</c:v>
                </c:pt>
                <c:pt idx="14">
                  <c:v>风湿病科</c:v>
                </c:pt>
                <c:pt idx="15">
                  <c:v>心病一科</c:v>
                </c:pt>
                <c:pt idx="16">
                  <c:v>肝病科</c:v>
                </c:pt>
                <c:pt idx="17">
                  <c:v>康复科</c:v>
                </c:pt>
                <c:pt idx="18">
                  <c:v>关节骨科</c:v>
                </c:pt>
                <c:pt idx="19">
                  <c:v>肛肠科</c:v>
                </c:pt>
                <c:pt idx="20">
                  <c:v>耳鼻喉科</c:v>
                </c:pt>
                <c:pt idx="21">
                  <c:v>中医经典科</c:v>
                </c:pt>
                <c:pt idx="22">
                  <c:v>心病四科</c:v>
                </c:pt>
                <c:pt idx="23">
                  <c:v>心病三科</c:v>
                </c:pt>
                <c:pt idx="24">
                  <c:v>消化内科</c:v>
                </c:pt>
                <c:pt idx="25">
                  <c:v>男科</c:v>
                </c:pt>
                <c:pt idx="26">
                  <c:v>妇科妇二科合并</c:v>
                </c:pt>
                <c:pt idx="27">
                  <c:v>产科</c:v>
                </c:pt>
                <c:pt idx="28">
                  <c:v>东区肾病科</c:v>
                </c:pt>
                <c:pt idx="29">
                  <c:v>推拿科</c:v>
                </c:pt>
                <c:pt idx="30">
                  <c:v>针灸科</c:v>
                </c:pt>
                <c:pt idx="31">
                  <c:v>血液科</c:v>
                </c:pt>
                <c:pt idx="32">
                  <c:v>创伤骨科</c:v>
                </c:pt>
                <c:pt idx="33">
                  <c:v>肾病科</c:v>
                </c:pt>
                <c:pt idx="34">
                  <c:v>西区重症医学科</c:v>
                </c:pt>
                <c:pt idx="35">
                  <c:v>口腔科</c:v>
                </c:pt>
                <c:pt idx="36">
                  <c:v>心病二科</c:v>
                </c:pt>
                <c:pt idx="37">
                  <c:v>显微骨科</c:v>
                </c:pt>
                <c:pt idx="38">
                  <c:v>综合内科</c:v>
                </c:pt>
                <c:pt idx="39">
                  <c:v>呼吸内科</c:v>
                </c:pt>
                <c:pt idx="40">
                  <c:v>心血管内科</c:v>
                </c:pt>
                <c:pt idx="41">
                  <c:v>肝胆外科</c:v>
                </c:pt>
                <c:pt idx="42">
                  <c:v>神经外科</c:v>
                </c:pt>
                <c:pt idx="43">
                  <c:v>脑病二科</c:v>
                </c:pt>
                <c:pt idx="44">
                  <c:v>运动损伤骨科</c:v>
                </c:pt>
                <c:pt idx="45">
                  <c:v>中医外治中心</c:v>
                </c:pt>
                <c:pt idx="46">
                  <c:v>脊柱骨科</c:v>
                </c:pt>
                <c:pt idx="47">
                  <c:v>肾脏内科</c:v>
                </c:pt>
                <c:pt idx="48">
                  <c:v>微创骨科</c:v>
                </c:pt>
                <c:pt idx="49">
                  <c:v>治未病中心</c:v>
                </c:pt>
                <c:pt idx="50">
                  <c:v>肿瘤内科</c:v>
                </c:pt>
                <c:pt idx="51">
                  <c:v>眼科</c:v>
                </c:pt>
                <c:pt idx="52">
                  <c:v>老年医学科</c:v>
                </c:pt>
                <c:pt idx="53">
                  <c:v>内分泌科</c:v>
                </c:pt>
                <c:pt idx="54">
                  <c:v>神经内科</c:v>
                </c:pt>
                <c:pt idx="55">
                  <c:v>小儿推拿科</c:v>
                </c:pt>
                <c:pt idx="56">
                  <c:v>妇科</c:v>
                </c:pt>
                <c:pt idx="57">
                  <c:v>泌尿外科</c:v>
                </c:pt>
                <c:pt idx="58">
                  <c:v>脑病三科</c:v>
                </c:pt>
                <c:pt idx="59">
                  <c:v>东区重症医学科</c:v>
                </c:pt>
                <c:pt idx="60">
                  <c:v>医院</c:v>
                </c:pt>
                <c:pt idx="61">
                  <c:v>乳腺甲状腺外科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99.33670095831597</c:v>
                </c:pt>
                <c:pt idx="2">
                  <c:v>97.85835974833478</c:v>
                </c:pt>
                <c:pt idx="3">
                  <c:v>96.9133542567006</c:v>
                </c:pt>
                <c:pt idx="4">
                  <c:v>96.62624474613379</c:v>
                </c:pt>
                <c:pt idx="5">
                  <c:v>95.29434298829754</c:v>
                </c:pt>
                <c:pt idx="6">
                  <c:v>94.89345353614648</c:v>
                </c:pt>
                <c:pt idx="7">
                  <c:v>94.2415098563437</c:v>
                </c:pt>
                <c:pt idx="8">
                  <c:v>91.06418628689013</c:v>
                </c:pt>
                <c:pt idx="9">
                  <c:v>90.88739185415155</c:v>
                </c:pt>
                <c:pt idx="10">
                  <c:v>90.30982295500411</c:v>
                </c:pt>
                <c:pt idx="11">
                  <c:v>87.78183520017488</c:v>
                </c:pt>
                <c:pt idx="12">
                  <c:v>84.52569737411882</c:v>
                </c:pt>
                <c:pt idx="13">
                  <c:v>83.36332955180494</c:v>
                </c:pt>
                <c:pt idx="14">
                  <c:v>82.88460059849514</c:v>
                </c:pt>
                <c:pt idx="15">
                  <c:v>82.24857745753374</c:v>
                </c:pt>
                <c:pt idx="16">
                  <c:v>80.6624706691172</c:v>
                </c:pt>
                <c:pt idx="17">
                  <c:v>79.45316552555812</c:v>
                </c:pt>
                <c:pt idx="18">
                  <c:v>70.71071437618609</c:v>
                </c:pt>
                <c:pt idx="19">
                  <c:v>66.86073038712371</c:v>
                </c:pt>
                <c:pt idx="20">
                  <c:v>66.44715743857765</c:v>
                </c:pt>
                <c:pt idx="21">
                  <c:v>65.52680780837835</c:v>
                </c:pt>
                <c:pt idx="22">
                  <c:v>65.45807271484776</c:v>
                </c:pt>
                <c:pt idx="23">
                  <c:v>63.75405585732932</c:v>
                </c:pt>
                <c:pt idx="24">
                  <c:v>62.04324310254021</c:v>
                </c:pt>
                <c:pt idx="25">
                  <c:v>61.2881738113703</c:v>
                </c:pt>
                <c:pt idx="26">
                  <c:v>61.154812122146765</c:v>
                </c:pt>
                <c:pt idx="27">
                  <c:v>58.459253598647706</c:v>
                </c:pt>
                <c:pt idx="28">
                  <c:v>58.16718837586922</c:v>
                </c:pt>
                <c:pt idx="29">
                  <c:v>55.05176902261757</c:v>
                </c:pt>
                <c:pt idx="30">
                  <c:v>54.537091007380134</c:v>
                </c:pt>
                <c:pt idx="31">
                  <c:v>54.284552679110945</c:v>
                </c:pt>
                <c:pt idx="32">
                  <c:v>52.99024986379175</c:v>
                </c:pt>
                <c:pt idx="33">
                  <c:v>51.70369394351585</c:v>
                </c:pt>
                <c:pt idx="34">
                  <c:v>49.40958422421796</c:v>
                </c:pt>
                <c:pt idx="35">
                  <c:v>46.729568973145525</c:v>
                </c:pt>
                <c:pt idx="36">
                  <c:v>46.5029620304129</c:v>
                </c:pt>
                <c:pt idx="37">
                  <c:v>46.04520753974058</c:v>
                </c:pt>
                <c:pt idx="38">
                  <c:v>43.218990761284715</c:v>
                </c:pt>
                <c:pt idx="39">
                  <c:v>41.96734128918436</c:v>
                </c:pt>
                <c:pt idx="40">
                  <c:v>41.723323264527124</c:v>
                </c:pt>
                <c:pt idx="41">
                  <c:v>40.671141769508615</c:v>
                </c:pt>
                <c:pt idx="42">
                  <c:v>40.42118433565999</c:v>
                </c:pt>
                <c:pt idx="43">
                  <c:v>40.217838959754005</c:v>
                </c:pt>
                <c:pt idx="44">
                  <c:v>34.9635325459756</c:v>
                </c:pt>
                <c:pt idx="45">
                  <c:v>34.44311675085823</c:v>
                </c:pt>
                <c:pt idx="46">
                  <c:v>32.02392396157172</c:v>
                </c:pt>
                <c:pt idx="47">
                  <c:v>29.820586935613598</c:v>
                </c:pt>
                <c:pt idx="48">
                  <c:v>28.524477708499095</c:v>
                </c:pt>
                <c:pt idx="49">
                  <c:v>27.984339032662266</c:v>
                </c:pt>
                <c:pt idx="50">
                  <c:v>26.812161689438433</c:v>
                </c:pt>
                <c:pt idx="51">
                  <c:v>26.57155947586652</c:v>
                </c:pt>
                <c:pt idx="52">
                  <c:v>26.26370431150375</c:v>
                </c:pt>
                <c:pt idx="53">
                  <c:v>20.602969974794306</c:v>
                </c:pt>
                <c:pt idx="54">
                  <c:v>19.977417753647167</c:v>
                </c:pt>
                <c:pt idx="55">
                  <c:v>18.67883626766379</c:v>
                </c:pt>
                <c:pt idx="56">
                  <c:v>13.215846027743419</c:v>
                </c:pt>
                <c:pt idx="57">
                  <c:v>10.619073929528831</c:v>
                </c:pt>
                <c:pt idx="58">
                  <c:v>5.2777141539657935</c:v>
                </c:pt>
                <c:pt idx="59">
                  <c:v>1.1837219030678536</c:v>
                </c:pt>
                <c:pt idx="60">
                  <c:v>0.838952137230733</c:v>
                </c:pt>
                <c:pt idx="61">
                  <c:v>0.4621311126575278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医师高级职称占比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医师高级职称占比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显微骨科</c:v>
                </c:pt>
                <c:pt idx="2">
                  <c:v>西区重症医学科</c:v>
                </c:pt>
                <c:pt idx="3">
                  <c:v>小儿骨科</c:v>
                </c:pt>
                <c:pt idx="4">
                  <c:v>心病二科</c:v>
                </c:pt>
                <c:pt idx="5">
                  <c:v>针灸科</c:v>
                </c:pt>
                <c:pt idx="6">
                  <c:v>心病一科</c:v>
                </c:pt>
                <c:pt idx="7">
                  <c:v>风湿病科</c:v>
                </c:pt>
                <c:pt idx="8">
                  <c:v>肝病科</c:v>
                </c:pt>
                <c:pt idx="9">
                  <c:v>脾胃科消化科合并</c:v>
                </c:pt>
                <c:pt idx="10">
                  <c:v>神经内科</c:v>
                </c:pt>
                <c:pt idx="11">
                  <c:v>中医经典科</c:v>
                </c:pt>
                <c:pt idx="12">
                  <c:v>东区重症医学科</c:v>
                </c:pt>
                <c:pt idx="13">
                  <c:v>综合内科</c:v>
                </c:pt>
                <c:pt idx="14">
                  <c:v>皮肤科</c:v>
                </c:pt>
                <c:pt idx="15">
                  <c:v>妇科</c:v>
                </c:pt>
                <c:pt idx="16">
                  <c:v>胸外科</c:v>
                </c:pt>
                <c:pt idx="17">
                  <c:v>美容皮肤科</c:v>
                </c:pt>
                <c:pt idx="18">
                  <c:v>关节骨科</c:v>
                </c:pt>
                <c:pt idx="19">
                  <c:v>身心医学科</c:v>
                </c:pt>
                <c:pt idx="20">
                  <c:v>脑病三科</c:v>
                </c:pt>
                <c:pt idx="21">
                  <c:v>心病三科</c:v>
                </c:pt>
                <c:pt idx="22">
                  <c:v>眼科</c:v>
                </c:pt>
                <c:pt idx="23">
                  <c:v>老年医学科</c:v>
                </c:pt>
                <c:pt idx="24">
                  <c:v>耳鼻喉科</c:v>
                </c:pt>
                <c:pt idx="25">
                  <c:v>治未病中心</c:v>
                </c:pt>
                <c:pt idx="26">
                  <c:v>妇二科</c:v>
                </c:pt>
                <c:pt idx="27">
                  <c:v>医院</c:v>
                </c:pt>
                <c:pt idx="28">
                  <c:v>中医外治中心</c:v>
                </c:pt>
                <c:pt idx="29">
                  <c:v>脾胃病科</c:v>
                </c:pt>
                <c:pt idx="30">
                  <c:v>周围血管科</c:v>
                </c:pt>
                <c:pt idx="31">
                  <c:v>康复科</c:v>
                </c:pt>
                <c:pt idx="32">
                  <c:v>创伤骨科</c:v>
                </c:pt>
                <c:pt idx="33">
                  <c:v>消化内科</c:v>
                </c:pt>
                <c:pt idx="34">
                  <c:v>肛肠科</c:v>
                </c:pt>
                <c:pt idx="35">
                  <c:v>肾脏内科</c:v>
                </c:pt>
                <c:pt idx="36">
                  <c:v>东区肾病科</c:v>
                </c:pt>
                <c:pt idx="37">
                  <c:v>微创骨科</c:v>
                </c:pt>
                <c:pt idx="38">
                  <c:v>肿瘤内科</c:v>
                </c:pt>
                <c:pt idx="39">
                  <c:v>推拿科</c:v>
                </c:pt>
                <c:pt idx="40">
                  <c:v>神经外科</c:v>
                </c:pt>
                <c:pt idx="41">
                  <c:v>儿科</c:v>
                </c:pt>
                <c:pt idx="42">
                  <c:v>心病四科</c:v>
                </c:pt>
                <c:pt idx="43">
                  <c:v>骨科</c:v>
                </c:pt>
                <c:pt idx="44">
                  <c:v>运动损伤骨科</c:v>
                </c:pt>
                <c:pt idx="45">
                  <c:v>产科</c:v>
                </c:pt>
                <c:pt idx="46">
                  <c:v>脑病二科</c:v>
                </c:pt>
                <c:pt idx="47">
                  <c:v>重症医学科</c:v>
                </c:pt>
                <c:pt idx="48">
                  <c:v>心血管内科</c:v>
                </c:pt>
                <c:pt idx="49">
                  <c:v>口腔科</c:v>
                </c:pt>
                <c:pt idx="50">
                  <c:v>小儿推拿科</c:v>
                </c:pt>
                <c:pt idx="51">
                  <c:v>肾病科</c:v>
                </c:pt>
                <c:pt idx="52">
                  <c:v>血液科</c:v>
                </c:pt>
                <c:pt idx="53">
                  <c:v>普通外科</c:v>
                </c:pt>
                <c:pt idx="54">
                  <c:v>男科</c:v>
                </c:pt>
                <c:pt idx="55">
                  <c:v>内分泌科</c:v>
                </c:pt>
                <c:pt idx="56">
                  <c:v>呼吸内科</c:v>
                </c:pt>
                <c:pt idx="57">
                  <c:v>脊柱骨科</c:v>
                </c:pt>
                <c:pt idx="58">
                  <c:v>肝胆外科</c:v>
                </c:pt>
                <c:pt idx="59">
                  <c:v>泌尿外科</c:v>
                </c:pt>
                <c:pt idx="60">
                  <c:v>乳腺甲状腺外科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97.71043832327938</c:v>
                </c:pt>
                <c:pt idx="2">
                  <c:v>95.05725426628163</c:v>
                </c:pt>
                <c:pt idx="3">
                  <c:v>88.79632982449989</c:v>
                </c:pt>
                <c:pt idx="4">
                  <c:v>88.28418072892406</c:v>
                </c:pt>
                <c:pt idx="5">
                  <c:v>85.53584123004592</c:v>
                </c:pt>
                <c:pt idx="6">
                  <c:v>84.98200817750099</c:v>
                </c:pt>
                <c:pt idx="7">
                  <c:v>82.71702380864674</c:v>
                </c:pt>
                <c:pt idx="8">
                  <c:v>81.34589906732282</c:v>
                </c:pt>
                <c:pt idx="9">
                  <c:v>81.3037020959528</c:v>
                </c:pt>
                <c:pt idx="10">
                  <c:v>81.1101795353056</c:v>
                </c:pt>
                <c:pt idx="11">
                  <c:v>79.8450890298861</c:v>
                </c:pt>
                <c:pt idx="12">
                  <c:v>78.4937337646729</c:v>
                </c:pt>
                <c:pt idx="13">
                  <c:v>75.54203013855653</c:v>
                </c:pt>
                <c:pt idx="14">
                  <c:v>75.22058744299852</c:v>
                </c:pt>
                <c:pt idx="15">
                  <c:v>73.90525805628882</c:v>
                </c:pt>
                <c:pt idx="16">
                  <c:v>73.70953830335972</c:v>
                </c:pt>
                <c:pt idx="17">
                  <c:v>71.96334904863377</c:v>
                </c:pt>
                <c:pt idx="18">
                  <c:v>70.35908296761085</c:v>
                </c:pt>
                <c:pt idx="19">
                  <c:v>69.68497554738782</c:v>
                </c:pt>
                <c:pt idx="20">
                  <c:v>69.20114959556744</c:v>
                </c:pt>
                <c:pt idx="21">
                  <c:v>68.40889563539466</c:v>
                </c:pt>
                <c:pt idx="22">
                  <c:v>68.37667460513629</c:v>
                </c:pt>
                <c:pt idx="23">
                  <c:v>65.84924218592168</c:v>
                </c:pt>
                <c:pt idx="24">
                  <c:v>65.53133613104669</c:v>
                </c:pt>
                <c:pt idx="25">
                  <c:v>63.118926937415196</c:v>
                </c:pt>
                <c:pt idx="26">
                  <c:v>63.038329713365215</c:v>
                </c:pt>
                <c:pt idx="27">
                  <c:v>59.346326205469374</c:v>
                </c:pt>
                <c:pt idx="28">
                  <c:v>56.669061160423766</c:v>
                </c:pt>
                <c:pt idx="29">
                  <c:v>56.161458620372215</c:v>
                </c:pt>
                <c:pt idx="30">
                  <c:v>54.23290871309458</c:v>
                </c:pt>
                <c:pt idx="31">
                  <c:v>53.65783289271437</c:v>
                </c:pt>
                <c:pt idx="32">
                  <c:v>53.1736594102221</c:v>
                </c:pt>
                <c:pt idx="33">
                  <c:v>50.68298059350848</c:v>
                </c:pt>
                <c:pt idx="34">
                  <c:v>46.14595997185294</c:v>
                </c:pt>
                <c:pt idx="35">
                  <c:v>45.418512294058466</c:v>
                </c:pt>
                <c:pt idx="36">
                  <c:v>44.379991689940326</c:v>
                </c:pt>
                <c:pt idx="37">
                  <c:v>42.90771256612266</c:v>
                </c:pt>
                <c:pt idx="38">
                  <c:v>42.71282820630218</c:v>
                </c:pt>
                <c:pt idx="39">
                  <c:v>41.84271329224201</c:v>
                </c:pt>
                <c:pt idx="40">
                  <c:v>41.52496409409119</c:v>
                </c:pt>
                <c:pt idx="41">
                  <c:v>39.10514230610879</c:v>
                </c:pt>
                <c:pt idx="42">
                  <c:v>37.093658175092244</c:v>
                </c:pt>
                <c:pt idx="43">
                  <c:v>36.206610968147125</c:v>
                </c:pt>
                <c:pt idx="44">
                  <c:v>33.7456739298615</c:v>
                </c:pt>
                <c:pt idx="45">
                  <c:v>33.00147932586635</c:v>
                </c:pt>
                <c:pt idx="46">
                  <c:v>32.49295277653878</c:v>
                </c:pt>
                <c:pt idx="47">
                  <c:v>29.56047954802138</c:v>
                </c:pt>
                <c:pt idx="48">
                  <c:v>27.46074873774246</c:v>
                </c:pt>
                <c:pt idx="49">
                  <c:v>24.80058705846583</c:v>
                </c:pt>
                <c:pt idx="50">
                  <c:v>23.43862556448507</c:v>
                </c:pt>
                <c:pt idx="51">
                  <c:v>22.45894870067877</c:v>
                </c:pt>
                <c:pt idx="52">
                  <c:v>21.028875678146917</c:v>
                </c:pt>
                <c:pt idx="53">
                  <c:v>16.518679873351967</c:v>
                </c:pt>
                <c:pt idx="54">
                  <c:v>15.005128221758309</c:v>
                </c:pt>
                <c:pt idx="55">
                  <c:v>7.690857554310653</c:v>
                </c:pt>
                <c:pt idx="56">
                  <c:v>7.209782984701105</c:v>
                </c:pt>
                <c:pt idx="57">
                  <c:v>5.741244095659956</c:v>
                </c:pt>
                <c:pt idx="58">
                  <c:v>4.439483593679648</c:v>
                </c:pt>
                <c:pt idx="59">
                  <c:v>3.7087522004945894</c:v>
                </c:pt>
                <c:pt idx="60">
                  <c:v>1.5505975375689525</c:v>
                </c:pt>
                <c:pt idx="61">
                  <c:v>0.7178976072821059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国家组织药品集中采购中标药品金额占比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国家组织药品集中采购中标药品金额占比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乳腺甲状腺外科</c:v>
                </c:pt>
                <c:pt idx="2">
                  <c:v>老年医学科</c:v>
                </c:pt>
                <c:pt idx="3">
                  <c:v>治未病中心</c:v>
                </c:pt>
                <c:pt idx="4">
                  <c:v>消化内科</c:v>
                </c:pt>
                <c:pt idx="5">
                  <c:v>综合内科</c:v>
                </c:pt>
                <c:pt idx="6">
                  <c:v>东区重症医学科</c:v>
                </c:pt>
                <c:pt idx="7">
                  <c:v>脑病三科</c:v>
                </c:pt>
                <c:pt idx="8">
                  <c:v>康复科</c:v>
                </c:pt>
                <c:pt idx="9">
                  <c:v>肝病科</c:v>
                </c:pt>
                <c:pt idx="10">
                  <c:v>脑病二科</c:v>
                </c:pt>
                <c:pt idx="11">
                  <c:v>血液科</c:v>
                </c:pt>
                <c:pt idx="12">
                  <c:v>眼科</c:v>
                </c:pt>
                <c:pt idx="13">
                  <c:v>小儿推拿科</c:v>
                </c:pt>
                <c:pt idx="14">
                  <c:v>耳鼻喉科</c:v>
                </c:pt>
                <c:pt idx="15">
                  <c:v>脾胃科消化科合并</c:v>
                </c:pt>
                <c:pt idx="16">
                  <c:v>肛肠科</c:v>
                </c:pt>
                <c:pt idx="17">
                  <c:v>显微骨科</c:v>
                </c:pt>
                <c:pt idx="18">
                  <c:v>肾病科</c:v>
                </c:pt>
                <c:pt idx="19">
                  <c:v>妇科</c:v>
                </c:pt>
                <c:pt idx="20">
                  <c:v>儿科</c:v>
                </c:pt>
                <c:pt idx="21">
                  <c:v>中医经典科</c:v>
                </c:pt>
                <c:pt idx="22">
                  <c:v>神经内科</c:v>
                </c:pt>
                <c:pt idx="23">
                  <c:v>肾脏内科</c:v>
                </c:pt>
                <c:pt idx="24">
                  <c:v>产科</c:v>
                </c:pt>
                <c:pt idx="25">
                  <c:v>关节骨科</c:v>
                </c:pt>
                <c:pt idx="26">
                  <c:v>心血管内科</c:v>
                </c:pt>
                <c:pt idx="27">
                  <c:v>身心医学科</c:v>
                </c:pt>
                <c:pt idx="28">
                  <c:v>心病四科</c:v>
                </c:pt>
                <c:pt idx="29">
                  <c:v>美容皮肤科</c:v>
                </c:pt>
                <c:pt idx="30">
                  <c:v>创伤骨科</c:v>
                </c:pt>
                <c:pt idx="31">
                  <c:v>脊柱骨科</c:v>
                </c:pt>
                <c:pt idx="32">
                  <c:v>皮肤科</c:v>
                </c:pt>
                <c:pt idx="33">
                  <c:v>心病二科</c:v>
                </c:pt>
                <c:pt idx="34">
                  <c:v>脾胃病科</c:v>
                </c:pt>
                <c:pt idx="35">
                  <c:v>周围血管科</c:v>
                </c:pt>
                <c:pt idx="36">
                  <c:v>微创骨科</c:v>
                </c:pt>
                <c:pt idx="37">
                  <c:v>医院</c:v>
                </c:pt>
                <c:pt idx="38">
                  <c:v>妇科妇二科合并</c:v>
                </c:pt>
                <c:pt idx="39">
                  <c:v>风湿病科</c:v>
                </c:pt>
                <c:pt idx="40">
                  <c:v>胸外科</c:v>
                </c:pt>
                <c:pt idx="41">
                  <c:v>呼吸内科</c:v>
                </c:pt>
                <c:pt idx="42">
                  <c:v>心病一科</c:v>
                </c:pt>
                <c:pt idx="43">
                  <c:v>口腔科</c:v>
                </c:pt>
                <c:pt idx="44">
                  <c:v>西区重症医学科</c:v>
                </c:pt>
                <c:pt idx="45">
                  <c:v>针灸科</c:v>
                </c:pt>
                <c:pt idx="46">
                  <c:v>神经外科</c:v>
                </c:pt>
                <c:pt idx="47">
                  <c:v>东区肾病科</c:v>
                </c:pt>
                <c:pt idx="48">
                  <c:v>泌尿外科</c:v>
                </c:pt>
                <c:pt idx="49">
                  <c:v>男科</c:v>
                </c:pt>
                <c:pt idx="50">
                  <c:v>心病三科</c:v>
                </c:pt>
                <c:pt idx="51">
                  <c:v>内分泌科</c:v>
                </c:pt>
                <c:pt idx="52">
                  <c:v>小儿骨科</c:v>
                </c:pt>
                <c:pt idx="53">
                  <c:v>妇二科</c:v>
                </c:pt>
                <c:pt idx="54">
                  <c:v>骨科</c:v>
                </c:pt>
                <c:pt idx="55">
                  <c:v>普通外科</c:v>
                </c:pt>
                <c:pt idx="56">
                  <c:v>推拿科</c:v>
                </c:pt>
                <c:pt idx="57">
                  <c:v>重症医学科</c:v>
                </c:pt>
                <c:pt idx="58">
                  <c:v>运动损伤骨科</c:v>
                </c:pt>
                <c:pt idx="59">
                  <c:v>脑病一科</c:v>
                </c:pt>
                <c:pt idx="60">
                  <c:v>中医外治中心</c:v>
                </c:pt>
                <c:pt idx="61">
                  <c:v>肝胆外科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97.48427470323192</c:v>
                </c:pt>
                <c:pt idx="2">
                  <c:v>97.00839364413412</c:v>
                </c:pt>
                <c:pt idx="3">
                  <c:v>96.3614396966269</c:v>
                </c:pt>
                <c:pt idx="4">
                  <c:v>94.56986488251546</c:v>
                </c:pt>
                <c:pt idx="5">
                  <c:v>93.45328089970957</c:v>
                </c:pt>
                <c:pt idx="6">
                  <c:v>92.61534876226668</c:v>
                </c:pt>
                <c:pt idx="7">
                  <c:v>92.14735889088077</c:v>
                </c:pt>
                <c:pt idx="8">
                  <c:v>91.60736456656925</c:v>
                </c:pt>
                <c:pt idx="9">
                  <c:v>91.50496511146052</c:v>
                </c:pt>
                <c:pt idx="10">
                  <c:v>90.75054540809559</c:v>
                </c:pt>
                <c:pt idx="11">
                  <c:v>90.24352588742846</c:v>
                </c:pt>
                <c:pt idx="12">
                  <c:v>89.36165578433894</c:v>
                </c:pt>
                <c:pt idx="13">
                  <c:v>88.12041160051896</c:v>
                </c:pt>
                <c:pt idx="14">
                  <c:v>86.17875119985617</c:v>
                </c:pt>
                <c:pt idx="15">
                  <c:v>86.14004441500596</c:v>
                </c:pt>
                <c:pt idx="16">
                  <c:v>85.77065690258205</c:v>
                </c:pt>
                <c:pt idx="17">
                  <c:v>84.7447614948651</c:v>
                </c:pt>
                <c:pt idx="18">
                  <c:v>81.96485363031006</c:v>
                </c:pt>
                <c:pt idx="19">
                  <c:v>80.3805141171193</c:v>
                </c:pt>
                <c:pt idx="20">
                  <c:v>78.14197414086807</c:v>
                </c:pt>
                <c:pt idx="21">
                  <c:v>71.40947478545627</c:v>
                </c:pt>
                <c:pt idx="22">
                  <c:v>70.81802487650785</c:v>
                </c:pt>
                <c:pt idx="23">
                  <c:v>69.51618044708906</c:v>
                </c:pt>
                <c:pt idx="24">
                  <c:v>66.08064611541751</c:v>
                </c:pt>
                <c:pt idx="25">
                  <c:v>64.84067432086209</c:v>
                </c:pt>
                <c:pt idx="26">
                  <c:v>63.37951451607776</c:v>
                </c:pt>
                <c:pt idx="27">
                  <c:v>61.595040709341</c:v>
                </c:pt>
                <c:pt idx="28">
                  <c:v>60.031711358559036</c:v>
                </c:pt>
                <c:pt idx="29">
                  <c:v>58.4473204133503</c:v>
                </c:pt>
                <c:pt idx="30">
                  <c:v>58.382910301788364</c:v>
                </c:pt>
                <c:pt idx="31">
                  <c:v>54.56001184119189</c:v>
                </c:pt>
                <c:pt idx="32">
                  <c:v>53.67314904037336</c:v>
                </c:pt>
                <c:pt idx="33">
                  <c:v>46.19345331827038</c:v>
                </c:pt>
                <c:pt idx="34">
                  <c:v>44.83522789102703</c:v>
                </c:pt>
                <c:pt idx="35">
                  <c:v>43.78716477922326</c:v>
                </c:pt>
                <c:pt idx="36">
                  <c:v>39.823764098326606</c:v>
                </c:pt>
                <c:pt idx="37">
                  <c:v>37.414675060082544</c:v>
                </c:pt>
                <c:pt idx="38">
                  <c:v>35.13560062613965</c:v>
                </c:pt>
                <c:pt idx="39">
                  <c:v>34.02018472281489</c:v>
                </c:pt>
                <c:pt idx="40">
                  <c:v>32.40492145966528</c:v>
                </c:pt>
                <c:pt idx="41">
                  <c:v>27.260595136490473</c:v>
                </c:pt>
                <c:pt idx="42">
                  <c:v>26.926889069180316</c:v>
                </c:pt>
                <c:pt idx="43">
                  <c:v>25.909281648314252</c:v>
                </c:pt>
                <c:pt idx="44">
                  <c:v>25.470584061510703</c:v>
                </c:pt>
                <c:pt idx="45">
                  <c:v>24.896241136755048</c:v>
                </c:pt>
                <c:pt idx="46">
                  <c:v>23.77909364387843</c:v>
                </c:pt>
                <c:pt idx="47">
                  <c:v>22.898327013578566</c:v>
                </c:pt>
                <c:pt idx="48">
                  <c:v>22.509152509511438</c:v>
                </c:pt>
                <c:pt idx="49">
                  <c:v>17.62329956450489</c:v>
                </c:pt>
                <c:pt idx="50">
                  <c:v>16.779470927012646</c:v>
                </c:pt>
                <c:pt idx="51">
                  <c:v>15.590155153966274</c:v>
                </c:pt>
                <c:pt idx="52">
                  <c:v>15.247457739452598</c:v>
                </c:pt>
                <c:pt idx="53">
                  <c:v>15.23524180939682</c:v>
                </c:pt>
                <c:pt idx="54">
                  <c:v>13.552625447075608</c:v>
                </c:pt>
                <c:pt idx="55">
                  <c:v>12.955758177540948</c:v>
                </c:pt>
                <c:pt idx="56">
                  <c:v>11.90689147813508</c:v>
                </c:pt>
                <c:pt idx="57">
                  <c:v>6.644945656877506</c:v>
                </c:pt>
                <c:pt idx="58">
                  <c:v>5.19667368227202</c:v>
                </c:pt>
                <c:pt idx="59">
                  <c:v>4.729886183823491</c:v>
                </c:pt>
                <c:pt idx="60">
                  <c:v>1.136980688100207</c:v>
                </c:pt>
                <c:pt idx="61">
                  <c:v>0.7305947847576844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耗材占比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耗材占比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小儿推拿科</c:v>
                </c:pt>
                <c:pt idx="2">
                  <c:v>产科</c:v>
                </c:pt>
                <c:pt idx="3">
                  <c:v>身心医学科</c:v>
                </c:pt>
                <c:pt idx="4">
                  <c:v>皮肤科</c:v>
                </c:pt>
                <c:pt idx="5">
                  <c:v>中医外治中心</c:v>
                </c:pt>
                <c:pt idx="6">
                  <c:v>内分泌科</c:v>
                </c:pt>
                <c:pt idx="7">
                  <c:v>风湿病科</c:v>
                </c:pt>
                <c:pt idx="8">
                  <c:v>脑病一科</c:v>
                </c:pt>
                <c:pt idx="9">
                  <c:v>推拿科</c:v>
                </c:pt>
                <c:pt idx="10">
                  <c:v>呼吸内科</c:v>
                </c:pt>
                <c:pt idx="11">
                  <c:v>肿瘤内科</c:v>
                </c:pt>
                <c:pt idx="12">
                  <c:v>神经内科</c:v>
                </c:pt>
                <c:pt idx="13">
                  <c:v>美容皮肤科</c:v>
                </c:pt>
                <c:pt idx="14">
                  <c:v>脑病三科</c:v>
                </c:pt>
                <c:pt idx="15">
                  <c:v>中医经典科</c:v>
                </c:pt>
                <c:pt idx="16">
                  <c:v>心病三科</c:v>
                </c:pt>
                <c:pt idx="17">
                  <c:v>康复科</c:v>
                </c:pt>
                <c:pt idx="18">
                  <c:v>心病四科</c:v>
                </c:pt>
                <c:pt idx="19">
                  <c:v>妇科妇二科合并</c:v>
                </c:pt>
                <c:pt idx="20">
                  <c:v>妇科</c:v>
                </c:pt>
                <c:pt idx="21">
                  <c:v>针灸科</c:v>
                </c:pt>
                <c:pt idx="22">
                  <c:v>男科</c:v>
                </c:pt>
                <c:pt idx="23">
                  <c:v>老年医学科</c:v>
                </c:pt>
                <c:pt idx="24">
                  <c:v>血液科</c:v>
                </c:pt>
                <c:pt idx="25">
                  <c:v>肝病科</c:v>
                </c:pt>
                <c:pt idx="26">
                  <c:v>脑病二科</c:v>
                </c:pt>
                <c:pt idx="27">
                  <c:v>综合内科</c:v>
                </c:pt>
                <c:pt idx="28">
                  <c:v>口腔科</c:v>
                </c:pt>
                <c:pt idx="29">
                  <c:v>眼科</c:v>
                </c:pt>
                <c:pt idx="30">
                  <c:v>消化内科</c:v>
                </c:pt>
                <c:pt idx="31">
                  <c:v>耳鼻喉科</c:v>
                </c:pt>
                <c:pt idx="32">
                  <c:v>妇二科</c:v>
                </c:pt>
                <c:pt idx="33">
                  <c:v>脾胃科消化科合并</c:v>
                </c:pt>
                <c:pt idx="34">
                  <c:v>脾胃病科</c:v>
                </c:pt>
                <c:pt idx="35">
                  <c:v>儿科</c:v>
                </c:pt>
                <c:pt idx="36">
                  <c:v>肛肠科</c:v>
                </c:pt>
                <c:pt idx="37">
                  <c:v>西区重症医学科</c:v>
                </c:pt>
                <c:pt idx="38">
                  <c:v>肾病科</c:v>
                </c:pt>
                <c:pt idx="39">
                  <c:v>心血管内科</c:v>
                </c:pt>
                <c:pt idx="40">
                  <c:v>肾脏内科</c:v>
                </c:pt>
                <c:pt idx="41">
                  <c:v>重症医学科</c:v>
                </c:pt>
                <c:pt idx="42">
                  <c:v>泌尿外科</c:v>
                </c:pt>
                <c:pt idx="43">
                  <c:v>乳腺甲状腺外科</c:v>
                </c:pt>
                <c:pt idx="44">
                  <c:v>东区肾病科</c:v>
                </c:pt>
                <c:pt idx="45">
                  <c:v>东区重症医学科</c:v>
                </c:pt>
                <c:pt idx="46">
                  <c:v>心病一科</c:v>
                </c:pt>
                <c:pt idx="47">
                  <c:v>普通外科</c:v>
                </c:pt>
                <c:pt idx="48">
                  <c:v>肝胆外科</c:v>
                </c:pt>
                <c:pt idx="49">
                  <c:v>心病二科</c:v>
                </c:pt>
                <c:pt idx="50">
                  <c:v>神经外科</c:v>
                </c:pt>
                <c:pt idx="51">
                  <c:v>胸外科</c:v>
                </c:pt>
                <c:pt idx="52">
                  <c:v>周围血管科</c:v>
                </c:pt>
                <c:pt idx="53">
                  <c:v>小儿骨科</c:v>
                </c:pt>
                <c:pt idx="54">
                  <c:v>运动损伤骨科</c:v>
                </c:pt>
                <c:pt idx="55">
                  <c:v>创伤骨科</c:v>
                </c:pt>
                <c:pt idx="56">
                  <c:v>脊柱骨科</c:v>
                </c:pt>
                <c:pt idx="57">
                  <c:v>显微骨科</c:v>
                </c:pt>
                <c:pt idx="58">
                  <c:v>骨科</c:v>
                </c:pt>
                <c:pt idx="59">
                  <c:v>关节骨科</c:v>
                </c:pt>
                <c:pt idx="60">
                  <c:v>微创骨科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12.109452613966955</c:v>
                </c:pt>
                <c:pt idx="2">
                  <c:v>6.251934682583938</c:v>
                </c:pt>
                <c:pt idx="3">
                  <c:v>5.234557279442558</c:v>
                </c:pt>
                <c:pt idx="4">
                  <c:v>2.568641718001846</c:v>
                </c:pt>
                <c:pt idx="5">
                  <c:v>2.2689183823079735</c:v>
                </c:pt>
                <c:pt idx="6">
                  <c:v>1.5987867436314716</c:v>
                </c:pt>
                <c:pt idx="7">
                  <c:v>0.9079928042456379</c:v>
                </c:pt>
                <c:pt idx="8">
                  <c:v>0.8572837909817255</c:v>
                </c:pt>
                <c:pt idx="9">
                  <c:v>0.5632620584309556</c:v>
                </c:pt>
                <c:pt idx="10">
                  <c:v>0.5089257981835612</c:v>
                </c:pt>
                <c:pt idx="11">
                  <c:v>0.48662466060670295</c:v>
                </c:pt>
                <c:pt idx="12">
                  <c:v>0.4566128232642117</c:v>
                </c:pt>
                <c:pt idx="13">
                  <c:v>0.41436446497973217</c:v>
                </c:pt>
                <c:pt idx="14">
                  <c:v>0.413188352490502</c:v>
                </c:pt>
                <c:pt idx="15">
                  <c:v>0.3582482801129743</c:v>
                </c:pt>
                <c:pt idx="16">
                  <c:v>0.34861143593358396</c:v>
                </c:pt>
                <c:pt idx="17">
                  <c:v>0.34218352374563077</c:v>
                </c:pt>
                <c:pt idx="18">
                  <c:v>0.334341266793186</c:v>
                </c:pt>
                <c:pt idx="19">
                  <c:v>0.2935397649825615</c:v>
                </c:pt>
                <c:pt idx="20">
                  <c:v>0.2935397649825615</c:v>
                </c:pt>
                <c:pt idx="21">
                  <c:v>0.284628649341477</c:v>
                </c:pt>
                <c:pt idx="22">
                  <c:v>0.279589171870921</c:v>
                </c:pt>
                <c:pt idx="23">
                  <c:v>0.2794437753162885</c:v>
                </c:pt>
                <c:pt idx="24">
                  <c:v>0.2661120173750256</c:v>
                </c:pt>
                <c:pt idx="25">
                  <c:v>0.25938440583652894</c:v>
                </c:pt>
                <c:pt idx="26">
                  <c:v>0.23041483126217574</c:v>
                </c:pt>
                <c:pt idx="27">
                  <c:v>0.2245783207946167</c:v>
                </c:pt>
                <c:pt idx="28">
                  <c:v>0.2162275403582224</c:v>
                </c:pt>
                <c:pt idx="29">
                  <c:v>0.19130871083767606</c:v>
                </c:pt>
                <c:pt idx="30">
                  <c:v>0.18366969637245348</c:v>
                </c:pt>
                <c:pt idx="31">
                  <c:v>0.1641894070572803</c:v>
                </c:pt>
                <c:pt idx="32">
                  <c:v>0.15040336028700246</c:v>
                </c:pt>
                <c:pt idx="33">
                  <c:v>0.11808271598602513</c:v>
                </c:pt>
                <c:pt idx="34">
                  <c:v>0.11808271598602513</c:v>
                </c:pt>
                <c:pt idx="35">
                  <c:v>0.11397943361542552</c:v>
                </c:pt>
                <c:pt idx="36">
                  <c:v>0.08737319848029496</c:v>
                </c:pt>
                <c:pt idx="37">
                  <c:v>0.07194574991953127</c:v>
                </c:pt>
                <c:pt idx="38">
                  <c:v>0.0651701990276926</c:v>
                </c:pt>
                <c:pt idx="39">
                  <c:v>0.05982937615000381</c:v>
                </c:pt>
                <c:pt idx="40">
                  <c:v>0.05945066177233133</c:v>
                </c:pt>
                <c:pt idx="41">
                  <c:v>0.05765534248884864</c:v>
                </c:pt>
                <c:pt idx="42">
                  <c:v>0.05484566121598539</c:v>
                </c:pt>
                <c:pt idx="43">
                  <c:v>0.05360946201651732</c:v>
                </c:pt>
                <c:pt idx="44">
                  <c:v>0.05266398437730776</c:v>
                </c:pt>
                <c:pt idx="45">
                  <c:v>0.052629446906905374</c:v>
                </c:pt>
                <c:pt idx="46">
                  <c:v>0.04446237546554385</c:v>
                </c:pt>
                <c:pt idx="47">
                  <c:v>0.03866124261448771</c:v>
                </c:pt>
                <c:pt idx="48">
                  <c:v>0.03451382476472041</c:v>
                </c:pt>
                <c:pt idx="49">
                  <c:v>0.02632304801348754</c:v>
                </c:pt>
                <c:pt idx="50">
                  <c:v>0.019423684013935547</c:v>
                </c:pt>
                <c:pt idx="51">
                  <c:v>0.014100907434185557</c:v>
                </c:pt>
                <c:pt idx="52">
                  <c:v>0.01246461941767063</c:v>
                </c:pt>
                <c:pt idx="53">
                  <c:v>0.011085552423661492</c:v>
                </c:pt>
                <c:pt idx="54">
                  <c:v>0.009004662925667845</c:v>
                </c:pt>
                <c:pt idx="55">
                  <c:v>0.008914888586514885</c:v>
                </c:pt>
                <c:pt idx="56">
                  <c:v>0.00834932075663074</c:v>
                </c:pt>
                <c:pt idx="57">
                  <c:v>0.008252490158985304</c:v>
                </c:pt>
                <c:pt idx="58">
                  <c:v>0.008183414874793734</c:v>
                </c:pt>
                <c:pt idx="59">
                  <c:v>0.007544792206280915</c:v>
                </c:pt>
                <c:pt idx="60">
                  <c:v>0.007028188589502111</c:v>
                </c:pt>
                <c:pt idx="61">
                  <c:v>0.00007781275864185796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I类切口手术部位感染率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I类切口手术部位感染率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肛肠科</c:v>
                </c:pt>
                <c:pt idx="24">
                  <c:v>神经外科</c:v>
                </c:pt>
                <c:pt idx="25">
                  <c:v>胸外科</c:v>
                </c:pt>
                <c:pt idx="26">
                  <c:v>男科</c:v>
                </c:pt>
                <c:pt idx="27">
                  <c:v>泌尿外科</c:v>
                </c:pt>
                <c:pt idx="28">
                  <c:v>普通外科</c:v>
                </c:pt>
                <c:pt idx="29">
                  <c:v>小儿骨科</c:v>
                </c:pt>
                <c:pt idx="30">
                  <c:v>关节骨科</c:v>
                </c:pt>
                <c:pt idx="31">
                  <c:v>老年医学科</c:v>
                </c:pt>
                <c:pt idx="32">
                  <c:v>东区肾病科</c:v>
                </c:pt>
                <c:pt idx="33">
                  <c:v>肾病科</c:v>
                </c:pt>
                <c:pt idx="34">
                  <c:v>肾脏内科</c:v>
                </c:pt>
                <c:pt idx="35">
                  <c:v>肿瘤内科</c:v>
                </c:pt>
                <c:pt idx="36">
                  <c:v>消化内科</c:v>
                </c:pt>
                <c:pt idx="37">
                  <c:v>风湿病科</c:v>
                </c:pt>
                <c:pt idx="38">
                  <c:v>血液科</c:v>
                </c:pt>
                <c:pt idx="39">
                  <c:v>肝病科</c:v>
                </c:pt>
                <c:pt idx="40">
                  <c:v>脾胃病科</c:v>
                </c:pt>
                <c:pt idx="41">
                  <c:v>内分泌科</c:v>
                </c:pt>
                <c:pt idx="42">
                  <c:v>呼吸内科</c:v>
                </c:pt>
                <c:pt idx="43">
                  <c:v>中医经典科</c:v>
                </c:pt>
                <c:pt idx="44">
                  <c:v>脑病三科</c:v>
                </c:pt>
                <c:pt idx="45">
                  <c:v>脑病二科</c:v>
                </c:pt>
                <c:pt idx="46">
                  <c:v>脑病一科</c:v>
                </c:pt>
                <c:pt idx="47">
                  <c:v>神经内科</c:v>
                </c:pt>
                <c:pt idx="48">
                  <c:v>综合内科</c:v>
                </c:pt>
                <c:pt idx="49">
                  <c:v>心病四科</c:v>
                </c:pt>
                <c:pt idx="50">
                  <c:v>心病三科</c:v>
                </c:pt>
                <c:pt idx="51">
                  <c:v>心病二科</c:v>
                </c:pt>
                <c:pt idx="52">
                  <c:v>心病一科</c:v>
                </c:pt>
                <c:pt idx="53">
                  <c:v>心血管内科</c:v>
                </c:pt>
                <c:pt idx="54">
                  <c:v>创伤骨科</c:v>
                </c:pt>
                <c:pt idx="55">
                  <c:v>医院</c:v>
                </c:pt>
                <c:pt idx="56">
                  <c:v>乳腺甲状腺外科</c:v>
                </c:pt>
                <c:pt idx="57">
                  <c:v>运动损伤骨科</c:v>
                </c:pt>
                <c:pt idx="58">
                  <c:v>骨科</c:v>
                </c:pt>
                <c:pt idx="59">
                  <c:v>显微骨科</c:v>
                </c:pt>
                <c:pt idx="60">
                  <c:v>微创骨科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创伤骨科</c:v>
                </c:pt>
                <c:pt idx="1">
                  <c:v>心病三科</c:v>
                </c:pt>
                <c:pt idx="2">
                  <c:v>耳鼻喉科</c:v>
                </c:pt>
                <c:pt idx="3">
                  <c:v>中医外治中心</c:v>
                </c:pt>
                <c:pt idx="4">
                  <c:v>产科</c:v>
                </c:pt>
                <c:pt idx="5">
                  <c:v>医院</c:v>
                </c:pt>
                <c:pt idx="6">
                  <c:v>中医经典科</c:v>
                </c:pt>
                <c:pt idx="7">
                  <c:v>乳腺甲状腺外科</c:v>
                </c:pt>
                <c:pt idx="8">
                  <c:v>东区重症医学科</c:v>
                </c:pt>
                <c:pt idx="9">
                  <c:v>运动损伤骨科</c:v>
                </c:pt>
                <c:pt idx="10">
                  <c:v>肝病科</c:v>
                </c:pt>
                <c:pt idx="11">
                  <c:v>西区重症医学科</c:v>
                </c:pt>
                <c:pt idx="12">
                  <c:v>肝胆外科</c:v>
                </c:pt>
                <c:pt idx="13">
                  <c:v>脑病二科</c:v>
                </c:pt>
                <c:pt idx="14">
                  <c:v>儿科</c:v>
                </c:pt>
                <c:pt idx="15">
                  <c:v>美容皮肤科</c:v>
                </c:pt>
                <c:pt idx="16">
                  <c:v>心病一科</c:v>
                </c:pt>
                <c:pt idx="17">
                  <c:v>东区肾病科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显微骨科</c:v>
                </c:pt>
                <c:pt idx="21">
                  <c:v>风湿病科</c:v>
                </c:pt>
                <c:pt idx="22">
                  <c:v>泌尿外科</c:v>
                </c:pt>
                <c:pt idx="23">
                  <c:v>血液科</c:v>
                </c:pt>
                <c:pt idx="24">
                  <c:v>脾胃科消化科合并</c:v>
                </c:pt>
                <c:pt idx="25">
                  <c:v>妇二科</c:v>
                </c:pt>
                <c:pt idx="26">
                  <c:v>脑病三科</c:v>
                </c:pt>
                <c:pt idx="27">
                  <c:v>心病二科</c:v>
                </c:pt>
                <c:pt idx="28">
                  <c:v>男科</c:v>
                </c:pt>
                <c:pt idx="29">
                  <c:v>妇科妇二科合并</c:v>
                </c:pt>
                <c:pt idx="30">
                  <c:v>神经内科</c:v>
                </c:pt>
                <c:pt idx="31">
                  <c:v>肾脏内科</c:v>
                </c:pt>
                <c:pt idx="32">
                  <c:v>脊柱骨科</c:v>
                </c:pt>
                <c:pt idx="33">
                  <c:v>治未病中心</c:v>
                </c:pt>
                <c:pt idx="34">
                  <c:v>内分泌科</c:v>
                </c:pt>
                <c:pt idx="35">
                  <c:v>微创骨科</c:v>
                </c:pt>
                <c:pt idx="36">
                  <c:v>重症医学科</c:v>
                </c:pt>
                <c:pt idx="37">
                  <c:v>口腔科</c:v>
                </c:pt>
                <c:pt idx="38">
                  <c:v>普通外科</c:v>
                </c:pt>
                <c:pt idx="39">
                  <c:v>妇科</c:v>
                </c:pt>
                <c:pt idx="40">
                  <c:v>神经外科</c:v>
                </c:pt>
                <c:pt idx="41">
                  <c:v>眼科</c:v>
                </c:pt>
                <c:pt idx="42">
                  <c:v>肾病科</c:v>
                </c:pt>
                <c:pt idx="43">
                  <c:v>身心医学科</c:v>
                </c:pt>
                <c:pt idx="44">
                  <c:v>小儿骨科</c:v>
                </c:pt>
                <c:pt idx="45">
                  <c:v>脾胃病科</c:v>
                </c:pt>
                <c:pt idx="46">
                  <c:v>周围血管科</c:v>
                </c:pt>
                <c:pt idx="47">
                  <c:v>小儿推拿科</c:v>
                </c:pt>
                <c:pt idx="48">
                  <c:v>胸外科</c:v>
                </c:pt>
                <c:pt idx="49">
                  <c:v>综合内科</c:v>
                </c:pt>
                <c:pt idx="50">
                  <c:v>针灸科</c:v>
                </c:pt>
                <c:pt idx="51">
                  <c:v>心血管内科</c:v>
                </c:pt>
                <c:pt idx="52">
                  <c:v>呼吸内科</c:v>
                </c:pt>
                <c:pt idx="53">
                  <c:v>骨科</c:v>
                </c:pt>
                <c:pt idx="54">
                  <c:v>关节骨科</c:v>
                </c:pt>
                <c:pt idx="55">
                  <c:v>推拿科</c:v>
                </c:pt>
                <c:pt idx="56">
                  <c:v>皮肤科</c:v>
                </c:pt>
                <c:pt idx="57">
                  <c:v>康复科</c:v>
                </c:pt>
                <c:pt idx="58">
                  <c:v>脑病一科</c:v>
                </c:pt>
                <c:pt idx="59">
                  <c:v>心病四科</c:v>
                </c:pt>
                <c:pt idx="60">
                  <c:v>老年医学科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94.28826110883381</c:v>
                </c:pt>
                <c:pt idx="1">
                  <c:v>94.20568558520395</c:v>
                </c:pt>
                <c:pt idx="2">
                  <c:v>92.07841270048469</c:v>
                </c:pt>
                <c:pt idx="3">
                  <c:v>91.63825484611634</c:v>
                </c:pt>
                <c:pt idx="4">
                  <c:v>86.67667820421883</c:v>
                </c:pt>
                <c:pt idx="5">
                  <c:v>86.61185046295033</c:v>
                </c:pt>
                <c:pt idx="6">
                  <c:v>84.64799478897721</c:v>
                </c:pt>
                <c:pt idx="7">
                  <c:v>83.20607232236799</c:v>
                </c:pt>
                <c:pt idx="8">
                  <c:v>77.89933942153083</c:v>
                </c:pt>
                <c:pt idx="9">
                  <c:v>76.63382239180558</c:v>
                </c:pt>
                <c:pt idx="10">
                  <c:v>75.79000458048124</c:v>
                </c:pt>
                <c:pt idx="11">
                  <c:v>74.42332498427614</c:v>
                </c:pt>
                <c:pt idx="12">
                  <c:v>72.69493151464607</c:v>
                </c:pt>
                <c:pt idx="13">
                  <c:v>71.59746566225319</c:v>
                </c:pt>
                <c:pt idx="14">
                  <c:v>71.34952124424574</c:v>
                </c:pt>
                <c:pt idx="15">
                  <c:v>69.85832828268539</c:v>
                </c:pt>
                <c:pt idx="16">
                  <c:v>68.2590698347341</c:v>
                </c:pt>
                <c:pt idx="17">
                  <c:v>67.33128221029196</c:v>
                </c:pt>
                <c:pt idx="18">
                  <c:v>65.77964979346329</c:v>
                </c:pt>
                <c:pt idx="19">
                  <c:v>64.71165809827342</c:v>
                </c:pt>
                <c:pt idx="20">
                  <c:v>63.886655444231245</c:v>
                </c:pt>
                <c:pt idx="21">
                  <c:v>62.69219644632715</c:v>
                </c:pt>
                <c:pt idx="22">
                  <c:v>61.82925724749213</c:v>
                </c:pt>
                <c:pt idx="23">
                  <c:v>61.43117412298984</c:v>
                </c:pt>
                <c:pt idx="24">
                  <c:v>55.631278192190315</c:v>
                </c:pt>
                <c:pt idx="25">
                  <c:v>55.22387264021287</c:v>
                </c:pt>
                <c:pt idx="26">
                  <c:v>51.74379275346794</c:v>
                </c:pt>
                <c:pt idx="27">
                  <c:v>51.222383868130585</c:v>
                </c:pt>
                <c:pt idx="28">
                  <c:v>50.883476617937305</c:v>
                </c:pt>
                <c:pt idx="29">
                  <c:v>50.357588024392584</c:v>
                </c:pt>
                <c:pt idx="30">
                  <c:v>50.09223715802891</c:v>
                </c:pt>
                <c:pt idx="31">
                  <c:v>49.962141384302214</c:v>
                </c:pt>
                <c:pt idx="32">
                  <c:v>46.786754371006566</c:v>
                </c:pt>
                <c:pt idx="33">
                  <c:v>44.09207831442994</c:v>
                </c:pt>
                <c:pt idx="34">
                  <c:v>41.92325991320123</c:v>
                </c:pt>
                <c:pt idx="35">
                  <c:v>40.49859224551013</c:v>
                </c:pt>
                <c:pt idx="36">
                  <c:v>40.44764860345333</c:v>
                </c:pt>
                <c:pt idx="37">
                  <c:v>40.12355228531388</c:v>
                </c:pt>
                <c:pt idx="38">
                  <c:v>36.05148091302153</c:v>
                </c:pt>
                <c:pt idx="39">
                  <c:v>35.09534188464152</c:v>
                </c:pt>
                <c:pt idx="40">
                  <c:v>34.11619121998355</c:v>
                </c:pt>
                <c:pt idx="41">
                  <c:v>33.34555332435632</c:v>
                </c:pt>
                <c:pt idx="42">
                  <c:v>31.294218722521492</c:v>
                </c:pt>
                <c:pt idx="43">
                  <c:v>31.21997207948859</c:v>
                </c:pt>
                <c:pt idx="44">
                  <c:v>27.43371005864128</c:v>
                </c:pt>
                <c:pt idx="45">
                  <c:v>25.517064285287304</c:v>
                </c:pt>
                <c:pt idx="46">
                  <c:v>25.251251817510003</c:v>
                </c:pt>
                <c:pt idx="47">
                  <c:v>21.70094527596882</c:v>
                </c:pt>
                <c:pt idx="48">
                  <c:v>21.524188511779528</c:v>
                </c:pt>
                <c:pt idx="49">
                  <c:v>20.734518302823112</c:v>
                </c:pt>
                <c:pt idx="50">
                  <c:v>19.546370992403773</c:v>
                </c:pt>
                <c:pt idx="51">
                  <c:v>17.33225389663955</c:v>
                </c:pt>
                <c:pt idx="52">
                  <c:v>17.113740620271223</c:v>
                </c:pt>
                <c:pt idx="53">
                  <c:v>15.70225583786431</c:v>
                </c:pt>
                <c:pt idx="54">
                  <c:v>14.879969490379864</c:v>
                </c:pt>
                <c:pt idx="55">
                  <c:v>14.04845171564013</c:v>
                </c:pt>
                <c:pt idx="56">
                  <c:v>8.325002525531877</c:v>
                </c:pt>
                <c:pt idx="57">
                  <c:v>7.169644896999916</c:v>
                </c:pt>
                <c:pt idx="58">
                  <c:v>7.160614369661222</c:v>
                </c:pt>
                <c:pt idx="59">
                  <c:v>6.753872699466679</c:v>
                </c:pt>
                <c:pt idx="60">
                  <c:v>2.2894923579279247</c:v>
                </c:pt>
                <c:pt idx="61">
                  <c:v>0.1605948769882959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护理人员系统接受中医药知识和技能培训比例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护理人员系统接受中医药知识和技能培训比例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</c:v>
                </c:pt>
                <c:pt idx="1">
                  <c:v>心病三科</c:v>
                </c:pt>
                <c:pt idx="2">
                  <c:v>医院</c:v>
                </c:pt>
                <c:pt idx="3">
                  <c:v>治未病中心</c:v>
                </c:pt>
                <c:pt idx="4">
                  <c:v>周围血管科</c:v>
                </c:pt>
                <c:pt idx="5">
                  <c:v>美容皮肤科</c:v>
                </c:pt>
                <c:pt idx="6">
                  <c:v>肛肠科</c:v>
                </c:pt>
                <c:pt idx="7">
                  <c:v>肿瘤内科</c:v>
                </c:pt>
                <c:pt idx="8">
                  <c:v>耳鼻喉科</c:v>
                </c:pt>
                <c:pt idx="9">
                  <c:v>肾脏内科</c:v>
                </c:pt>
                <c:pt idx="10">
                  <c:v>中医外治中心</c:v>
                </c:pt>
                <c:pt idx="11">
                  <c:v>东区重症医学科</c:v>
                </c:pt>
                <c:pt idx="12">
                  <c:v>心病四科</c:v>
                </c:pt>
                <c:pt idx="13">
                  <c:v>神经外科</c:v>
                </c:pt>
                <c:pt idx="14">
                  <c:v>西区重症医学科</c:v>
                </c:pt>
                <c:pt idx="15">
                  <c:v>中医经典科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胸外科</c:v>
                </c:pt>
                <c:pt idx="19">
                  <c:v>妇科妇二科合并</c:v>
                </c:pt>
                <c:pt idx="20">
                  <c:v>脑病二科</c:v>
                </c:pt>
                <c:pt idx="21">
                  <c:v>微创骨科</c:v>
                </c:pt>
                <c:pt idx="22">
                  <c:v>脑病一科</c:v>
                </c:pt>
                <c:pt idx="23">
                  <c:v>口腔科</c:v>
                </c:pt>
                <c:pt idx="24">
                  <c:v>运动损伤骨科</c:v>
                </c:pt>
                <c:pt idx="25">
                  <c:v>产科</c:v>
                </c:pt>
                <c:pt idx="26">
                  <c:v>男科</c:v>
                </c:pt>
                <c:pt idx="27">
                  <c:v>小儿骨科</c:v>
                </c:pt>
                <c:pt idx="28">
                  <c:v>乳腺甲状腺外科</c:v>
                </c:pt>
                <c:pt idx="29">
                  <c:v>康复科</c:v>
                </c:pt>
                <c:pt idx="30">
                  <c:v>神经内科</c:v>
                </c:pt>
                <c:pt idx="31">
                  <c:v>东区肾病科</c:v>
                </c:pt>
                <c:pt idx="32">
                  <c:v>眼科</c:v>
                </c:pt>
                <c:pt idx="33">
                  <c:v>骨科</c:v>
                </c:pt>
                <c:pt idx="34">
                  <c:v>妇二科</c:v>
                </c:pt>
                <c:pt idx="35">
                  <c:v>推拿科</c:v>
                </c:pt>
                <c:pt idx="36">
                  <c:v>脾胃病科</c:v>
                </c:pt>
                <c:pt idx="37">
                  <c:v>综合内科</c:v>
                </c:pt>
                <c:pt idx="38">
                  <c:v>身心医学科</c:v>
                </c:pt>
                <c:pt idx="39">
                  <c:v>内分泌科</c:v>
                </c:pt>
                <c:pt idx="40">
                  <c:v>泌尿外科</c:v>
                </c:pt>
                <c:pt idx="41">
                  <c:v>脾胃科消化科合并</c:v>
                </c:pt>
                <c:pt idx="42">
                  <c:v>肝病科</c:v>
                </c:pt>
                <c:pt idx="43">
                  <c:v>普通外科</c:v>
                </c:pt>
                <c:pt idx="44">
                  <c:v>关节骨科</c:v>
                </c:pt>
                <c:pt idx="45">
                  <c:v>呼吸内科</c:v>
                </c:pt>
                <c:pt idx="46">
                  <c:v>心病一科</c:v>
                </c:pt>
                <c:pt idx="47">
                  <c:v>儿科</c:v>
                </c:pt>
                <c:pt idx="48">
                  <c:v>肾病科</c:v>
                </c:pt>
                <c:pt idx="49">
                  <c:v>肝胆外科</c:v>
                </c:pt>
                <c:pt idx="50">
                  <c:v>重症医学科</c:v>
                </c:pt>
                <c:pt idx="51">
                  <c:v>心血管内科</c:v>
                </c:pt>
                <c:pt idx="52">
                  <c:v>小儿推拿科</c:v>
                </c:pt>
                <c:pt idx="53">
                  <c:v>针灸科</c:v>
                </c:pt>
                <c:pt idx="54">
                  <c:v>显微骨科</c:v>
                </c:pt>
                <c:pt idx="55">
                  <c:v>皮肤科</c:v>
                </c:pt>
                <c:pt idx="56">
                  <c:v>脑病三科</c:v>
                </c:pt>
                <c:pt idx="57">
                  <c:v>脊柱骨科</c:v>
                </c:pt>
                <c:pt idx="58">
                  <c:v>消化内科</c:v>
                </c:pt>
                <c:pt idx="59">
                  <c:v>创伤骨科</c:v>
                </c:pt>
                <c:pt idx="60">
                  <c:v>心病二科</c:v>
                </c:pt>
                <c:pt idx="61">
                  <c:v>老年医学科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98.72527420382524</c:v>
                </c:pt>
                <c:pt idx="2">
                  <c:v>96.93184745684945</c:v>
                </c:pt>
                <c:pt idx="3">
                  <c:v>93.56805544443581</c:v>
                </c:pt>
                <c:pt idx="4">
                  <c:v>93.5526919468391</c:v>
                </c:pt>
                <c:pt idx="5">
                  <c:v>92.57552531313465</c:v>
                </c:pt>
                <c:pt idx="6">
                  <c:v>91.92120197402771</c:v>
                </c:pt>
                <c:pt idx="7">
                  <c:v>91.88203435598972</c:v>
                </c:pt>
                <c:pt idx="8">
                  <c:v>91.62733434282134</c:v>
                </c:pt>
                <c:pt idx="9">
                  <c:v>83.95244791715477</c:v>
                </c:pt>
                <c:pt idx="10">
                  <c:v>81.92482425667815</c:v>
                </c:pt>
                <c:pt idx="11">
                  <c:v>78.24366167456368</c:v>
                </c:pt>
                <c:pt idx="12">
                  <c:v>77.83937804174882</c:v>
                </c:pt>
                <c:pt idx="13">
                  <c:v>77.37317446659735</c:v>
                </c:pt>
                <c:pt idx="14">
                  <c:v>77.33949107012769</c:v>
                </c:pt>
                <c:pt idx="15">
                  <c:v>76.1023753286703</c:v>
                </c:pt>
                <c:pt idx="16">
                  <c:v>75.94195635238813</c:v>
                </c:pt>
                <c:pt idx="17">
                  <c:v>72.24242891310885</c:v>
                </c:pt>
                <c:pt idx="18">
                  <c:v>71.45371004098108</c:v>
                </c:pt>
                <c:pt idx="19">
                  <c:v>70.8032375396068</c:v>
                </c:pt>
                <c:pt idx="20">
                  <c:v>68.94086687387014</c:v>
                </c:pt>
                <c:pt idx="21">
                  <c:v>66.21341778790482</c:v>
                </c:pt>
                <c:pt idx="22">
                  <c:v>65.95287320212319</c:v>
                </c:pt>
                <c:pt idx="23">
                  <c:v>55.60798800597529</c:v>
                </c:pt>
                <c:pt idx="24">
                  <c:v>52.60087401799283</c:v>
                </c:pt>
                <c:pt idx="25">
                  <c:v>51.001224603303974</c:v>
                </c:pt>
                <c:pt idx="26">
                  <c:v>50.51870341223082</c:v>
                </c:pt>
                <c:pt idx="27">
                  <c:v>47.9043598361854</c:v>
                </c:pt>
                <c:pt idx="28">
                  <c:v>46.53504069896707</c:v>
                </c:pt>
                <c:pt idx="29">
                  <c:v>43.430052553476344</c:v>
                </c:pt>
                <c:pt idx="30">
                  <c:v>40.47179748388417</c:v>
                </c:pt>
                <c:pt idx="31">
                  <c:v>40.441684202474605</c:v>
                </c:pt>
                <c:pt idx="32">
                  <c:v>39.642785233771235</c:v>
                </c:pt>
                <c:pt idx="33">
                  <c:v>38.02655057578082</c:v>
                </c:pt>
                <c:pt idx="34">
                  <c:v>37.149141572957696</c:v>
                </c:pt>
                <c:pt idx="35">
                  <c:v>34.86167670059617</c:v>
                </c:pt>
                <c:pt idx="36">
                  <c:v>33.82776659899059</c:v>
                </c:pt>
                <c:pt idx="37">
                  <c:v>33.79620990835633</c:v>
                </c:pt>
                <c:pt idx="38">
                  <c:v>33.35798013364196</c:v>
                </c:pt>
                <c:pt idx="39">
                  <c:v>29.9197623531452</c:v>
                </c:pt>
                <c:pt idx="40">
                  <c:v>29.71786713189374</c:v>
                </c:pt>
                <c:pt idx="41">
                  <c:v>27.470661910835922</c:v>
                </c:pt>
                <c:pt idx="42">
                  <c:v>26.65503178137007</c:v>
                </c:pt>
                <c:pt idx="43">
                  <c:v>26.224658969019735</c:v>
                </c:pt>
                <c:pt idx="44">
                  <c:v>25.400610347055878</c:v>
                </c:pt>
                <c:pt idx="45">
                  <c:v>21.744018338210754</c:v>
                </c:pt>
                <c:pt idx="46">
                  <c:v>21.025920934195494</c:v>
                </c:pt>
                <c:pt idx="47">
                  <c:v>16.542414756212676</c:v>
                </c:pt>
                <c:pt idx="48">
                  <c:v>16.224402498142343</c:v>
                </c:pt>
                <c:pt idx="49">
                  <c:v>14.288540090590137</c:v>
                </c:pt>
                <c:pt idx="50">
                  <c:v>14.104857227510244</c:v>
                </c:pt>
                <c:pt idx="51">
                  <c:v>13.509823339834728</c:v>
                </c:pt>
                <c:pt idx="52">
                  <c:v>10.34398053840679</c:v>
                </c:pt>
                <c:pt idx="53">
                  <c:v>10.31108123753827</c:v>
                </c:pt>
                <c:pt idx="54">
                  <c:v>10.227348161502485</c:v>
                </c:pt>
                <c:pt idx="55">
                  <c:v>9.745645687631958</c:v>
                </c:pt>
                <c:pt idx="56">
                  <c:v>9.64822323465902</c:v>
                </c:pt>
                <c:pt idx="57">
                  <c:v>9.396779032768556</c:v>
                </c:pt>
                <c:pt idx="58">
                  <c:v>7.678892742533905</c:v>
                </c:pt>
                <c:pt idx="59">
                  <c:v>7.138782884391102</c:v>
                </c:pt>
                <c:pt idx="60">
                  <c:v>6.925652767671065</c:v>
                </c:pt>
                <c:pt idx="61">
                  <c:v>4.899410635189778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基本药物采购金额占比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基本药物采购金额占比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皮肤科</c:v>
                </c:pt>
                <c:pt idx="2">
                  <c:v>肾病科</c:v>
                </c:pt>
                <c:pt idx="3">
                  <c:v>康复科</c:v>
                </c:pt>
                <c:pt idx="4">
                  <c:v>小儿推拿科</c:v>
                </c:pt>
                <c:pt idx="5">
                  <c:v>东区重症医学科</c:v>
                </c:pt>
                <c:pt idx="6">
                  <c:v>小儿骨科</c:v>
                </c:pt>
                <c:pt idx="7">
                  <c:v>西区重症医学科</c:v>
                </c:pt>
                <c:pt idx="8">
                  <c:v>肝病科</c:v>
                </c:pt>
                <c:pt idx="9">
                  <c:v>重症医学科</c:v>
                </c:pt>
                <c:pt idx="10">
                  <c:v>胸外科</c:v>
                </c:pt>
                <c:pt idx="11">
                  <c:v>妇二科</c:v>
                </c:pt>
                <c:pt idx="12">
                  <c:v>呼吸内科</c:v>
                </c:pt>
                <c:pt idx="13">
                  <c:v>综合内科</c:v>
                </c:pt>
                <c:pt idx="14">
                  <c:v>肾脏内科</c:v>
                </c:pt>
                <c:pt idx="15">
                  <c:v>男科</c:v>
                </c:pt>
                <c:pt idx="16">
                  <c:v>中医外治中心</c:v>
                </c:pt>
                <c:pt idx="17">
                  <c:v>身心医学科</c:v>
                </c:pt>
                <c:pt idx="18">
                  <c:v>脾胃病科</c:v>
                </c:pt>
                <c:pt idx="19">
                  <c:v>心病三科</c:v>
                </c:pt>
                <c:pt idx="20">
                  <c:v>骨科</c:v>
                </c:pt>
                <c:pt idx="21">
                  <c:v>产科</c:v>
                </c:pt>
                <c:pt idx="22">
                  <c:v>儿科</c:v>
                </c:pt>
                <c:pt idx="23">
                  <c:v>妇科</c:v>
                </c:pt>
                <c:pt idx="24">
                  <c:v>风湿病科</c:v>
                </c:pt>
                <c:pt idx="25">
                  <c:v>内分泌科</c:v>
                </c:pt>
                <c:pt idx="26">
                  <c:v>口腔科</c:v>
                </c:pt>
                <c:pt idx="27">
                  <c:v>心病四科</c:v>
                </c:pt>
                <c:pt idx="28">
                  <c:v>脑病二科</c:v>
                </c:pt>
                <c:pt idx="29">
                  <c:v>老年医学科</c:v>
                </c:pt>
                <c:pt idx="30">
                  <c:v>脊柱骨科</c:v>
                </c:pt>
                <c:pt idx="31">
                  <c:v>脾胃科消化科合并</c:v>
                </c:pt>
                <c:pt idx="32">
                  <c:v>乳腺甲状腺外科</c:v>
                </c:pt>
                <c:pt idx="33">
                  <c:v>东区肾病科</c:v>
                </c:pt>
                <c:pt idx="34">
                  <c:v>治未病中心</c:v>
                </c:pt>
                <c:pt idx="35">
                  <c:v>眼科</c:v>
                </c:pt>
                <c:pt idx="36">
                  <c:v>中医经典科</c:v>
                </c:pt>
                <c:pt idx="37">
                  <c:v>普通外科</c:v>
                </c:pt>
                <c:pt idx="38">
                  <c:v>妇科妇二科合并</c:v>
                </c:pt>
                <c:pt idx="39">
                  <c:v>肛肠科</c:v>
                </c:pt>
                <c:pt idx="40">
                  <c:v>美容皮肤科</c:v>
                </c:pt>
                <c:pt idx="41">
                  <c:v>推拿科</c:v>
                </c:pt>
                <c:pt idx="42">
                  <c:v>周围血管科</c:v>
                </c:pt>
                <c:pt idx="43">
                  <c:v>创伤骨科</c:v>
                </c:pt>
                <c:pt idx="44">
                  <c:v>脑病一科</c:v>
                </c:pt>
                <c:pt idx="45">
                  <c:v>医院</c:v>
                </c:pt>
                <c:pt idx="46">
                  <c:v>神经外科</c:v>
                </c:pt>
                <c:pt idx="47">
                  <c:v>显微骨科</c:v>
                </c:pt>
                <c:pt idx="48">
                  <c:v>微创骨科</c:v>
                </c:pt>
                <c:pt idx="49">
                  <c:v>心血管内科</c:v>
                </c:pt>
                <c:pt idx="50">
                  <c:v>肿瘤内科</c:v>
                </c:pt>
                <c:pt idx="51">
                  <c:v>消化内科</c:v>
                </c:pt>
                <c:pt idx="52">
                  <c:v>脑病三科</c:v>
                </c:pt>
                <c:pt idx="53">
                  <c:v>关节骨科</c:v>
                </c:pt>
                <c:pt idx="54">
                  <c:v>运动损伤骨科</c:v>
                </c:pt>
                <c:pt idx="55">
                  <c:v>心病二科</c:v>
                </c:pt>
                <c:pt idx="56">
                  <c:v>神经内科</c:v>
                </c:pt>
                <c:pt idx="57">
                  <c:v>心病一科</c:v>
                </c:pt>
                <c:pt idx="58">
                  <c:v>泌尿外科</c:v>
                </c:pt>
                <c:pt idx="59">
                  <c:v>针灸科</c:v>
                </c:pt>
                <c:pt idx="60">
                  <c:v>血液科</c:v>
                </c:pt>
                <c:pt idx="61">
                  <c:v>耳鼻喉科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98.34242397853542</c:v>
                </c:pt>
                <c:pt idx="2">
                  <c:v>94.5203059033072</c:v>
                </c:pt>
                <c:pt idx="3">
                  <c:v>91.5124272520975</c:v>
                </c:pt>
                <c:pt idx="4">
                  <c:v>88.88103295228683</c:v>
                </c:pt>
                <c:pt idx="5">
                  <c:v>88.86024491925002</c:v>
                </c:pt>
                <c:pt idx="6">
                  <c:v>87.62059284973685</c:v>
                </c:pt>
                <c:pt idx="7">
                  <c:v>87.04151518449194</c:v>
                </c:pt>
                <c:pt idx="8">
                  <c:v>86.70298889335533</c:v>
                </c:pt>
                <c:pt idx="9">
                  <c:v>85.82833744898981</c:v>
                </c:pt>
                <c:pt idx="10">
                  <c:v>85.05925553045552</c:v>
                </c:pt>
                <c:pt idx="11">
                  <c:v>84.69260619278961</c:v>
                </c:pt>
                <c:pt idx="12">
                  <c:v>83.24008294741172</c:v>
                </c:pt>
                <c:pt idx="13">
                  <c:v>82.66643668095013</c:v>
                </c:pt>
                <c:pt idx="14">
                  <c:v>82.35602681215923</c:v>
                </c:pt>
                <c:pt idx="15">
                  <c:v>82.35162899307444</c:v>
                </c:pt>
                <c:pt idx="16">
                  <c:v>81.5069752785467</c:v>
                </c:pt>
                <c:pt idx="17">
                  <c:v>80.28035299477442</c:v>
                </c:pt>
                <c:pt idx="18">
                  <c:v>76.72255129020961</c:v>
                </c:pt>
                <c:pt idx="19">
                  <c:v>75.82473336096128</c:v>
                </c:pt>
                <c:pt idx="20">
                  <c:v>74.38379021556483</c:v>
                </c:pt>
                <c:pt idx="21">
                  <c:v>73.05152543539874</c:v>
                </c:pt>
                <c:pt idx="22">
                  <c:v>72.88911412462535</c:v>
                </c:pt>
                <c:pt idx="23">
                  <c:v>72.73610484436288</c:v>
                </c:pt>
                <c:pt idx="24">
                  <c:v>72.47753409523868</c:v>
                </c:pt>
                <c:pt idx="25">
                  <c:v>72.03387445184173</c:v>
                </c:pt>
                <c:pt idx="26">
                  <c:v>69.9399865230652</c:v>
                </c:pt>
                <c:pt idx="27">
                  <c:v>67.65820799667337</c:v>
                </c:pt>
                <c:pt idx="28">
                  <c:v>66.48564935283493</c:v>
                </c:pt>
                <c:pt idx="29">
                  <c:v>66.0146535459921</c:v>
                </c:pt>
                <c:pt idx="30">
                  <c:v>65.82955882216059</c:v>
                </c:pt>
                <c:pt idx="31">
                  <c:v>65.36258265524744</c:v>
                </c:pt>
                <c:pt idx="32">
                  <c:v>63.58783427116642</c:v>
                </c:pt>
                <c:pt idx="33">
                  <c:v>62.48701459548253</c:v>
                </c:pt>
                <c:pt idx="34">
                  <c:v>62.00790261111621</c:v>
                </c:pt>
                <c:pt idx="35">
                  <c:v>60.04536170489772</c:v>
                </c:pt>
                <c:pt idx="36">
                  <c:v>59.565451098444186</c:v>
                </c:pt>
                <c:pt idx="37">
                  <c:v>58.943569443508494</c:v>
                </c:pt>
                <c:pt idx="38">
                  <c:v>58.6219507813451</c:v>
                </c:pt>
                <c:pt idx="39">
                  <c:v>57.864535378525744</c:v>
                </c:pt>
                <c:pt idx="40">
                  <c:v>56.53105548697641</c:v>
                </c:pt>
                <c:pt idx="41">
                  <c:v>50.56170693580126</c:v>
                </c:pt>
                <c:pt idx="42">
                  <c:v>48.644741118522916</c:v>
                </c:pt>
                <c:pt idx="43">
                  <c:v>41.01290881687427</c:v>
                </c:pt>
                <c:pt idx="44">
                  <c:v>38.4078685011419</c:v>
                </c:pt>
                <c:pt idx="45">
                  <c:v>36.773682252975725</c:v>
                </c:pt>
                <c:pt idx="46">
                  <c:v>34.4069407519284</c:v>
                </c:pt>
                <c:pt idx="47">
                  <c:v>33.53648640497457</c:v>
                </c:pt>
                <c:pt idx="48">
                  <c:v>28.86588150930516</c:v>
                </c:pt>
                <c:pt idx="49">
                  <c:v>27.014380833973483</c:v>
                </c:pt>
                <c:pt idx="50">
                  <c:v>25.972477258954108</c:v>
                </c:pt>
                <c:pt idx="51">
                  <c:v>25.951974602276234</c:v>
                </c:pt>
                <c:pt idx="52">
                  <c:v>25.389973945505528</c:v>
                </c:pt>
                <c:pt idx="53">
                  <c:v>25.24785961064468</c:v>
                </c:pt>
                <c:pt idx="54">
                  <c:v>22.803679891820394</c:v>
                </c:pt>
                <c:pt idx="55">
                  <c:v>22.327995052245157</c:v>
                </c:pt>
                <c:pt idx="56">
                  <c:v>21.43828322068305</c:v>
                </c:pt>
                <c:pt idx="57">
                  <c:v>19.773242333677377</c:v>
                </c:pt>
                <c:pt idx="58">
                  <c:v>17.367933117587153</c:v>
                </c:pt>
                <c:pt idx="59">
                  <c:v>12.248320243133838</c:v>
                </c:pt>
                <c:pt idx="60">
                  <c:v>7.294410259342525</c:v>
                </c:pt>
                <c:pt idx="61">
                  <c:v>2.76259153042056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基本药物采购品种数占比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基本药物采购品种数占比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眼科</c:v>
                </c:pt>
                <c:pt idx="2">
                  <c:v>脾胃科消化科合并</c:v>
                </c:pt>
                <c:pt idx="3">
                  <c:v>美容皮肤科</c:v>
                </c:pt>
                <c:pt idx="4">
                  <c:v>神经内科</c:v>
                </c:pt>
                <c:pt idx="5">
                  <c:v>血液科</c:v>
                </c:pt>
                <c:pt idx="6">
                  <c:v>皮肤科</c:v>
                </c:pt>
                <c:pt idx="7">
                  <c:v>推拿科</c:v>
                </c:pt>
                <c:pt idx="8">
                  <c:v>运动损伤骨科</c:v>
                </c:pt>
                <c:pt idx="9">
                  <c:v>脾胃病科</c:v>
                </c:pt>
                <c:pt idx="10">
                  <c:v>脑病二科</c:v>
                </c:pt>
                <c:pt idx="11">
                  <c:v>心病二科</c:v>
                </c:pt>
                <c:pt idx="12">
                  <c:v>口腔科</c:v>
                </c:pt>
                <c:pt idx="13">
                  <c:v>骨科</c:v>
                </c:pt>
                <c:pt idx="14">
                  <c:v>心病一科</c:v>
                </c:pt>
                <c:pt idx="15">
                  <c:v>微创骨科</c:v>
                </c:pt>
                <c:pt idx="16">
                  <c:v>乳腺甲状腺外科</c:v>
                </c:pt>
                <c:pt idx="17">
                  <c:v>耳鼻喉科</c:v>
                </c:pt>
                <c:pt idx="18">
                  <c:v>身心医学科</c:v>
                </c:pt>
                <c:pt idx="19">
                  <c:v>脊柱骨科</c:v>
                </c:pt>
                <c:pt idx="20">
                  <c:v>儿科</c:v>
                </c:pt>
                <c:pt idx="21">
                  <c:v>肛肠科</c:v>
                </c:pt>
                <c:pt idx="22">
                  <c:v>消化内科</c:v>
                </c:pt>
                <c:pt idx="23">
                  <c:v>心病三科</c:v>
                </c:pt>
                <c:pt idx="24">
                  <c:v>创伤骨科</c:v>
                </c:pt>
                <c:pt idx="25">
                  <c:v>肾病科</c:v>
                </c:pt>
                <c:pt idx="26">
                  <c:v>关节骨科</c:v>
                </c:pt>
                <c:pt idx="27">
                  <c:v>针灸科</c:v>
                </c:pt>
                <c:pt idx="28">
                  <c:v>心病四科</c:v>
                </c:pt>
                <c:pt idx="29">
                  <c:v>中医经典科</c:v>
                </c:pt>
                <c:pt idx="30">
                  <c:v>老年医学科</c:v>
                </c:pt>
                <c:pt idx="31">
                  <c:v>小儿骨科</c:v>
                </c:pt>
                <c:pt idx="32">
                  <c:v>东区重症医学科</c:v>
                </c:pt>
                <c:pt idx="33">
                  <c:v>肿瘤内科</c:v>
                </c:pt>
                <c:pt idx="34">
                  <c:v>男科</c:v>
                </c:pt>
                <c:pt idx="35">
                  <c:v>综合内科</c:v>
                </c:pt>
                <c:pt idx="36">
                  <c:v>小儿推拿科</c:v>
                </c:pt>
                <c:pt idx="37">
                  <c:v>胸外科</c:v>
                </c:pt>
                <c:pt idx="38">
                  <c:v>妇科</c:v>
                </c:pt>
                <c:pt idx="39">
                  <c:v>风湿病科</c:v>
                </c:pt>
                <c:pt idx="40">
                  <c:v>显微骨科</c:v>
                </c:pt>
                <c:pt idx="41">
                  <c:v>神经外科</c:v>
                </c:pt>
                <c:pt idx="42">
                  <c:v>重症医学科</c:v>
                </c:pt>
                <c:pt idx="43">
                  <c:v>康复科</c:v>
                </c:pt>
                <c:pt idx="44">
                  <c:v>中医外治中心</c:v>
                </c:pt>
                <c:pt idx="45">
                  <c:v>妇二科</c:v>
                </c:pt>
                <c:pt idx="46">
                  <c:v>内分泌科</c:v>
                </c:pt>
                <c:pt idx="47">
                  <c:v>东区肾病科</c:v>
                </c:pt>
                <c:pt idx="48">
                  <c:v>肝胆外科</c:v>
                </c:pt>
                <c:pt idx="49">
                  <c:v>泌尿外科</c:v>
                </c:pt>
                <c:pt idx="50">
                  <c:v>心血管内科</c:v>
                </c:pt>
                <c:pt idx="51">
                  <c:v>周围血管科</c:v>
                </c:pt>
                <c:pt idx="52">
                  <c:v>脑病三科</c:v>
                </c:pt>
                <c:pt idx="53">
                  <c:v>肾脏内科</c:v>
                </c:pt>
                <c:pt idx="54">
                  <c:v>呼吸内科</c:v>
                </c:pt>
                <c:pt idx="55">
                  <c:v>普通外科</c:v>
                </c:pt>
                <c:pt idx="56">
                  <c:v>西区重症医学科</c:v>
                </c:pt>
                <c:pt idx="57">
                  <c:v>妇科妇二科合并</c:v>
                </c:pt>
                <c:pt idx="58">
                  <c:v>脑病一科</c:v>
                </c:pt>
                <c:pt idx="59">
                  <c:v>治未病中心</c:v>
                </c:pt>
                <c:pt idx="60">
                  <c:v>产科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98.35069302639916</c:v>
                </c:pt>
                <c:pt idx="2">
                  <c:v>95.78808816999978</c:v>
                </c:pt>
                <c:pt idx="3">
                  <c:v>92.65643124945778</c:v>
                </c:pt>
                <c:pt idx="4">
                  <c:v>92.58911525151116</c:v>
                </c:pt>
                <c:pt idx="5">
                  <c:v>92.48597357282802</c:v>
                </c:pt>
                <c:pt idx="6">
                  <c:v>92.1138396131716</c:v>
                </c:pt>
                <c:pt idx="7">
                  <c:v>91.35785539027131</c:v>
                </c:pt>
                <c:pt idx="8">
                  <c:v>88.4960091986816</c:v>
                </c:pt>
                <c:pt idx="9">
                  <c:v>87.5965986759044</c:v>
                </c:pt>
                <c:pt idx="10">
                  <c:v>82.14252305211399</c:v>
                </c:pt>
                <c:pt idx="11">
                  <c:v>81.27340043199662</c:v>
                </c:pt>
                <c:pt idx="12">
                  <c:v>80.01263680507772</c:v>
                </c:pt>
                <c:pt idx="13">
                  <c:v>79.53835614604189</c:v>
                </c:pt>
                <c:pt idx="14">
                  <c:v>79.17895710332397</c:v>
                </c:pt>
                <c:pt idx="15">
                  <c:v>78.16939119887422</c:v>
                </c:pt>
                <c:pt idx="16">
                  <c:v>76.5742700529458</c:v>
                </c:pt>
                <c:pt idx="17">
                  <c:v>76.41011470074108</c:v>
                </c:pt>
                <c:pt idx="18">
                  <c:v>69.83211210786786</c:v>
                </c:pt>
                <c:pt idx="19">
                  <c:v>65.2710738552769</c:v>
                </c:pt>
                <c:pt idx="20">
                  <c:v>63.84607642295537</c:v>
                </c:pt>
                <c:pt idx="21">
                  <c:v>62.967998319204796</c:v>
                </c:pt>
                <c:pt idx="22">
                  <c:v>61.57741540590736</c:v>
                </c:pt>
                <c:pt idx="23">
                  <c:v>59.76401291819652</c:v>
                </c:pt>
                <c:pt idx="24">
                  <c:v>57.002744039282824</c:v>
                </c:pt>
                <c:pt idx="25">
                  <c:v>55.4577924863811</c:v>
                </c:pt>
                <c:pt idx="26">
                  <c:v>54.89828918255458</c:v>
                </c:pt>
                <c:pt idx="27">
                  <c:v>54.055582860123096</c:v>
                </c:pt>
                <c:pt idx="28">
                  <c:v>46.13329929324587</c:v>
                </c:pt>
                <c:pt idx="29">
                  <c:v>40.41913291820209</c:v>
                </c:pt>
                <c:pt idx="30">
                  <c:v>38.43875928928439</c:v>
                </c:pt>
                <c:pt idx="31">
                  <c:v>38.411085764559736</c:v>
                </c:pt>
                <c:pt idx="32">
                  <c:v>37.547455160030474</c:v>
                </c:pt>
                <c:pt idx="33">
                  <c:v>36.99117524720813</c:v>
                </c:pt>
                <c:pt idx="34">
                  <c:v>35.46791045516054</c:v>
                </c:pt>
                <c:pt idx="35">
                  <c:v>30.930951894383693</c:v>
                </c:pt>
                <c:pt idx="36">
                  <c:v>30.29970401823238</c:v>
                </c:pt>
                <c:pt idx="37">
                  <c:v>27.784483861371</c:v>
                </c:pt>
                <c:pt idx="38">
                  <c:v>27.746474164352474</c:v>
                </c:pt>
                <c:pt idx="39">
                  <c:v>26.317340707127524</c:v>
                </c:pt>
                <c:pt idx="40">
                  <c:v>25.01086434278794</c:v>
                </c:pt>
                <c:pt idx="41">
                  <c:v>23.895653828676238</c:v>
                </c:pt>
                <c:pt idx="42">
                  <c:v>23.826026333460142</c:v>
                </c:pt>
                <c:pt idx="43">
                  <c:v>20.81664784949777</c:v>
                </c:pt>
                <c:pt idx="44">
                  <c:v>16.58724183791541</c:v>
                </c:pt>
                <c:pt idx="45">
                  <c:v>15.827243035341144</c:v>
                </c:pt>
                <c:pt idx="46">
                  <c:v>15.442096270483383</c:v>
                </c:pt>
                <c:pt idx="47">
                  <c:v>15.313377907703284</c:v>
                </c:pt>
                <c:pt idx="48">
                  <c:v>14.835129825841285</c:v>
                </c:pt>
                <c:pt idx="49">
                  <c:v>11.953313348895906</c:v>
                </c:pt>
                <c:pt idx="50">
                  <c:v>11.824356670746566</c:v>
                </c:pt>
                <c:pt idx="51">
                  <c:v>11.378237778825754</c:v>
                </c:pt>
                <c:pt idx="52">
                  <c:v>10.153456190918</c:v>
                </c:pt>
                <c:pt idx="53">
                  <c:v>9.371395847042958</c:v>
                </c:pt>
                <c:pt idx="54">
                  <c:v>8.764350953274121</c:v>
                </c:pt>
                <c:pt idx="55">
                  <c:v>8.452087123052351</c:v>
                </c:pt>
                <c:pt idx="56">
                  <c:v>6.086416430070136</c:v>
                </c:pt>
                <c:pt idx="57">
                  <c:v>2.2647692115436318</c:v>
                </c:pt>
                <c:pt idx="58">
                  <c:v>2.081915200912468</c:v>
                </c:pt>
                <c:pt idx="59">
                  <c:v>0.9051871653120558</c:v>
                </c:pt>
                <c:pt idx="60">
                  <c:v>0.7851579753045818</c:v>
                </c:pt>
                <c:pt idx="61">
                  <c:v>0.31709706801368287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检查检验收入占比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检查检验收入占比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抗菌药物费用占药费总额的百分率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抗菌药物费用占药费总额的百分率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中医经典科</c:v>
                </c:pt>
                <c:pt idx="2">
                  <c:v>心血管内科</c:v>
                </c:pt>
                <c:pt idx="3">
                  <c:v>骨科</c:v>
                </c:pt>
                <c:pt idx="4">
                  <c:v>肿瘤内科</c:v>
                </c:pt>
                <c:pt idx="5">
                  <c:v>小儿推拿科</c:v>
                </c:pt>
                <c:pt idx="6">
                  <c:v>肾病科</c:v>
                </c:pt>
                <c:pt idx="7">
                  <c:v>显微骨科</c:v>
                </c:pt>
                <c:pt idx="8">
                  <c:v>皮肤科</c:v>
                </c:pt>
                <c:pt idx="9">
                  <c:v>神经外科</c:v>
                </c:pt>
                <c:pt idx="10">
                  <c:v>心病一科</c:v>
                </c:pt>
                <c:pt idx="11">
                  <c:v>内分泌科</c:v>
                </c:pt>
                <c:pt idx="12">
                  <c:v>小儿骨科</c:v>
                </c:pt>
                <c:pt idx="13">
                  <c:v>微创骨科</c:v>
                </c:pt>
                <c:pt idx="14">
                  <c:v>脊柱骨科</c:v>
                </c:pt>
                <c:pt idx="15">
                  <c:v>肝病科</c:v>
                </c:pt>
                <c:pt idx="16">
                  <c:v>口腔科</c:v>
                </c:pt>
                <c:pt idx="17">
                  <c:v>心病二科</c:v>
                </c:pt>
                <c:pt idx="18">
                  <c:v>呼吸内科</c:v>
                </c:pt>
                <c:pt idx="19">
                  <c:v>西区重症医学科</c:v>
                </c:pt>
                <c:pt idx="20">
                  <c:v>肾脏内科</c:v>
                </c:pt>
                <c:pt idx="21">
                  <c:v>妇科</c:v>
                </c:pt>
                <c:pt idx="22">
                  <c:v>美容皮肤科</c:v>
                </c:pt>
                <c:pt idx="23">
                  <c:v>脑病三科</c:v>
                </c:pt>
                <c:pt idx="24">
                  <c:v>消化内科</c:v>
                </c:pt>
                <c:pt idx="25">
                  <c:v>周围血管科</c:v>
                </c:pt>
                <c:pt idx="26">
                  <c:v>创伤骨科</c:v>
                </c:pt>
                <c:pt idx="27">
                  <c:v>男科</c:v>
                </c:pt>
                <c:pt idx="28">
                  <c:v>血液科</c:v>
                </c:pt>
                <c:pt idx="29">
                  <c:v>乳腺甲状腺外科</c:v>
                </c:pt>
                <c:pt idx="30">
                  <c:v>妇科妇二科合并</c:v>
                </c:pt>
                <c:pt idx="31">
                  <c:v>老年医学科</c:v>
                </c:pt>
                <c:pt idx="32">
                  <c:v>普通外科</c:v>
                </c:pt>
                <c:pt idx="33">
                  <c:v>耳鼻喉科</c:v>
                </c:pt>
                <c:pt idx="34">
                  <c:v>眼科</c:v>
                </c:pt>
                <c:pt idx="35">
                  <c:v>关节骨科</c:v>
                </c:pt>
                <c:pt idx="36">
                  <c:v>中医外治中心</c:v>
                </c:pt>
                <c:pt idx="37">
                  <c:v>东区肾病科</c:v>
                </c:pt>
                <c:pt idx="38">
                  <c:v>胸外科</c:v>
                </c:pt>
                <c:pt idx="39">
                  <c:v>治未病中心</c:v>
                </c:pt>
                <c:pt idx="40">
                  <c:v>心病四科</c:v>
                </c:pt>
                <c:pt idx="41">
                  <c:v>肛肠科</c:v>
                </c:pt>
                <c:pt idx="42">
                  <c:v>儿科</c:v>
                </c:pt>
                <c:pt idx="43">
                  <c:v>身心医学科</c:v>
                </c:pt>
                <c:pt idx="44">
                  <c:v>康复科</c:v>
                </c:pt>
                <c:pt idx="45">
                  <c:v>泌尿外科</c:v>
                </c:pt>
                <c:pt idx="46">
                  <c:v>脑病二科</c:v>
                </c:pt>
                <c:pt idx="47">
                  <c:v>重症医学科</c:v>
                </c:pt>
                <c:pt idx="48">
                  <c:v>产科</c:v>
                </c:pt>
                <c:pt idx="49">
                  <c:v>妇二科</c:v>
                </c:pt>
                <c:pt idx="50">
                  <c:v>针灸科</c:v>
                </c:pt>
                <c:pt idx="51">
                  <c:v>肝胆外科</c:v>
                </c:pt>
                <c:pt idx="52">
                  <c:v>脾胃病科</c:v>
                </c:pt>
                <c:pt idx="53">
                  <c:v>东区重症医学科</c:v>
                </c:pt>
                <c:pt idx="54">
                  <c:v>脾胃科消化科合并</c:v>
                </c:pt>
                <c:pt idx="55">
                  <c:v>综合内科</c:v>
                </c:pt>
                <c:pt idx="56">
                  <c:v>风湿病科</c:v>
                </c:pt>
                <c:pt idx="57">
                  <c:v>神经内科</c:v>
                </c:pt>
                <c:pt idx="58">
                  <c:v>脑病一科</c:v>
                </c:pt>
                <c:pt idx="59">
                  <c:v>推拿科</c:v>
                </c:pt>
                <c:pt idx="60">
                  <c:v>运动损伤骨科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95.26150642924433</c:v>
                </c:pt>
                <c:pt idx="1">
                  <c:v>92.86979147951115</c:v>
                </c:pt>
                <c:pt idx="2">
                  <c:v>91.34797137896653</c:v>
                </c:pt>
                <c:pt idx="3">
                  <c:v>87.20898347819568</c:v>
                </c:pt>
                <c:pt idx="4">
                  <c:v>86.18375252015338</c:v>
                </c:pt>
                <c:pt idx="5">
                  <c:v>84.61740327246265</c:v>
                </c:pt>
                <c:pt idx="6">
                  <c:v>83.7020632191273</c:v>
                </c:pt>
                <c:pt idx="7">
                  <c:v>82.62102355498722</c:v>
                </c:pt>
                <c:pt idx="8">
                  <c:v>82.2788629230753</c:v>
                </c:pt>
                <c:pt idx="9">
                  <c:v>81.54768294548424</c:v>
                </c:pt>
                <c:pt idx="10">
                  <c:v>81.14292736212636</c:v>
                </c:pt>
                <c:pt idx="11">
                  <c:v>79.6408649398897</c:v>
                </c:pt>
                <c:pt idx="12">
                  <c:v>79.54964350228566</c:v>
                </c:pt>
                <c:pt idx="13">
                  <c:v>78.28901984622489</c:v>
                </c:pt>
                <c:pt idx="14">
                  <c:v>77.9242687500849</c:v>
                </c:pt>
                <c:pt idx="15">
                  <c:v>77.73938247422755</c:v>
                </c:pt>
                <c:pt idx="16">
                  <c:v>77.6515031447421</c:v>
                </c:pt>
                <c:pt idx="17">
                  <c:v>77.19122097902317</c:v>
                </c:pt>
                <c:pt idx="18">
                  <c:v>72.4037218630233</c:v>
                </c:pt>
                <c:pt idx="19">
                  <c:v>70.97325519201559</c:v>
                </c:pt>
                <c:pt idx="20">
                  <c:v>69.25932507921107</c:v>
                </c:pt>
                <c:pt idx="21">
                  <c:v>69.109215904371</c:v>
                </c:pt>
                <c:pt idx="22">
                  <c:v>64.64367935084677</c:v>
                </c:pt>
                <c:pt idx="23">
                  <c:v>63.58274082832687</c:v>
                </c:pt>
                <c:pt idx="24">
                  <c:v>63.53796752372234</c:v>
                </c:pt>
                <c:pt idx="25">
                  <c:v>60.80502191001904</c:v>
                </c:pt>
                <c:pt idx="26">
                  <c:v>60.122098271295684</c:v>
                </c:pt>
                <c:pt idx="27">
                  <c:v>56.883495476325166</c:v>
                </c:pt>
                <c:pt idx="28">
                  <c:v>55.5947184433333</c:v>
                </c:pt>
                <c:pt idx="29">
                  <c:v>53.64877135981463</c:v>
                </c:pt>
                <c:pt idx="30">
                  <c:v>52.058787219955114</c:v>
                </c:pt>
                <c:pt idx="31">
                  <c:v>48.495074082619794</c:v>
                </c:pt>
                <c:pt idx="32">
                  <c:v>47.52799056174759</c:v>
                </c:pt>
                <c:pt idx="33">
                  <c:v>47.111072605088225</c:v>
                </c:pt>
                <c:pt idx="34">
                  <c:v>46.29006788485901</c:v>
                </c:pt>
                <c:pt idx="35">
                  <c:v>45.623348812333035</c:v>
                </c:pt>
                <c:pt idx="36">
                  <c:v>44.63664149954045</c:v>
                </c:pt>
                <c:pt idx="37">
                  <c:v>41.94436008420135</c:v>
                </c:pt>
                <c:pt idx="38">
                  <c:v>41.33152473830775</c:v>
                </c:pt>
                <c:pt idx="39">
                  <c:v>40.28754345825338</c:v>
                </c:pt>
                <c:pt idx="40">
                  <c:v>39.31264225886433</c:v>
                </c:pt>
                <c:pt idx="41">
                  <c:v>38.314398870691655</c:v>
                </c:pt>
                <c:pt idx="42">
                  <c:v>32.9531775688223</c:v>
                </c:pt>
                <c:pt idx="43">
                  <c:v>30.85516474377945</c:v>
                </c:pt>
                <c:pt idx="44">
                  <c:v>29.428389986535276</c:v>
                </c:pt>
                <c:pt idx="45">
                  <c:v>28.06124071025977</c:v>
                </c:pt>
                <c:pt idx="46">
                  <c:v>25.547002620749538</c:v>
                </c:pt>
                <c:pt idx="47">
                  <c:v>25.234232706818815</c:v>
                </c:pt>
                <c:pt idx="48">
                  <c:v>19.444031588139342</c:v>
                </c:pt>
                <c:pt idx="49">
                  <c:v>16.498086558858027</c:v>
                </c:pt>
                <c:pt idx="50">
                  <c:v>16.478122797787687</c:v>
                </c:pt>
                <c:pt idx="51">
                  <c:v>15.045718565081767</c:v>
                </c:pt>
                <c:pt idx="52">
                  <c:v>13.738020416816422</c:v>
                </c:pt>
                <c:pt idx="53">
                  <c:v>13.635050333334986</c:v>
                </c:pt>
                <c:pt idx="54">
                  <c:v>10.378733111625094</c:v>
                </c:pt>
                <c:pt idx="55">
                  <c:v>10.322905568472818</c:v>
                </c:pt>
                <c:pt idx="56">
                  <c:v>9.445866297994332</c:v>
                </c:pt>
                <c:pt idx="57">
                  <c:v>8.051155328060688</c:v>
                </c:pt>
                <c:pt idx="58">
                  <c:v>4.1334140406565245</c:v>
                </c:pt>
                <c:pt idx="59">
                  <c:v>2.8190800229879853</c:v>
                </c:pt>
                <c:pt idx="60">
                  <c:v>1.5628007064015348</c:v>
                </c:pt>
                <c:pt idx="61">
                  <c:v>0.0389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抗菌药物使用强度DDDs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抗菌药物使用强度DDDs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脾胃病科</c:v>
                </c:pt>
                <c:pt idx="2">
                  <c:v>肾病科</c:v>
                </c:pt>
                <c:pt idx="3">
                  <c:v>乳腺甲状腺外科</c:v>
                </c:pt>
                <c:pt idx="4">
                  <c:v>心血管内科</c:v>
                </c:pt>
                <c:pt idx="5">
                  <c:v>脑病三科</c:v>
                </c:pt>
                <c:pt idx="6">
                  <c:v>小儿推拿科</c:v>
                </c:pt>
                <c:pt idx="7">
                  <c:v>微创骨科</c:v>
                </c:pt>
                <c:pt idx="8">
                  <c:v>康复科</c:v>
                </c:pt>
                <c:pt idx="9">
                  <c:v>产科</c:v>
                </c:pt>
                <c:pt idx="10">
                  <c:v>心病二科</c:v>
                </c:pt>
                <c:pt idx="11">
                  <c:v>内分泌科</c:v>
                </c:pt>
                <c:pt idx="12">
                  <c:v>脊柱骨科</c:v>
                </c:pt>
                <c:pt idx="13">
                  <c:v>肝病科</c:v>
                </c:pt>
                <c:pt idx="14">
                  <c:v>血液科</c:v>
                </c:pt>
                <c:pt idx="15">
                  <c:v>妇二科</c:v>
                </c:pt>
                <c:pt idx="16">
                  <c:v>耳鼻喉科</c:v>
                </c:pt>
                <c:pt idx="17">
                  <c:v>脑病一科</c:v>
                </c:pt>
                <c:pt idx="18">
                  <c:v>美容皮肤科</c:v>
                </c:pt>
                <c:pt idx="19">
                  <c:v>运动损伤骨科</c:v>
                </c:pt>
                <c:pt idx="20">
                  <c:v>泌尿外科</c:v>
                </c:pt>
                <c:pt idx="21">
                  <c:v>脑病二科</c:v>
                </c:pt>
                <c:pt idx="22">
                  <c:v>皮肤科</c:v>
                </c:pt>
                <c:pt idx="23">
                  <c:v>妇科</c:v>
                </c:pt>
                <c:pt idx="24">
                  <c:v>胸外科</c:v>
                </c:pt>
                <c:pt idx="25">
                  <c:v>消化内科</c:v>
                </c:pt>
                <c:pt idx="26">
                  <c:v>风湿病科</c:v>
                </c:pt>
                <c:pt idx="27">
                  <c:v>东区肾病科</c:v>
                </c:pt>
                <c:pt idx="28">
                  <c:v>男科</c:v>
                </c:pt>
                <c:pt idx="29">
                  <c:v>中医经典科</c:v>
                </c:pt>
                <c:pt idx="30">
                  <c:v>妇科妇二科合并</c:v>
                </c:pt>
                <c:pt idx="31">
                  <c:v>小儿骨科</c:v>
                </c:pt>
                <c:pt idx="32">
                  <c:v>神经内科</c:v>
                </c:pt>
                <c:pt idx="33">
                  <c:v>医院</c:v>
                </c:pt>
                <c:pt idx="34">
                  <c:v>综合内科</c:v>
                </c:pt>
                <c:pt idx="35">
                  <c:v>呼吸内科</c:v>
                </c:pt>
                <c:pt idx="36">
                  <c:v>肾脏内科</c:v>
                </c:pt>
                <c:pt idx="37">
                  <c:v>心病四科</c:v>
                </c:pt>
                <c:pt idx="38">
                  <c:v>重症医学科</c:v>
                </c:pt>
                <c:pt idx="39">
                  <c:v>创伤骨科</c:v>
                </c:pt>
                <c:pt idx="40">
                  <c:v>普通外科</c:v>
                </c:pt>
                <c:pt idx="41">
                  <c:v>骨科</c:v>
                </c:pt>
                <c:pt idx="42">
                  <c:v>眼科</c:v>
                </c:pt>
                <c:pt idx="43">
                  <c:v>脾胃科消化科合并</c:v>
                </c:pt>
                <c:pt idx="44">
                  <c:v>肛肠科</c:v>
                </c:pt>
                <c:pt idx="45">
                  <c:v>身心医学科</c:v>
                </c:pt>
                <c:pt idx="46">
                  <c:v>儿科</c:v>
                </c:pt>
                <c:pt idx="47">
                  <c:v>心病三科</c:v>
                </c:pt>
                <c:pt idx="48">
                  <c:v>推拿科</c:v>
                </c:pt>
                <c:pt idx="49">
                  <c:v>西区重症医学科</c:v>
                </c:pt>
                <c:pt idx="50">
                  <c:v>神经外科</c:v>
                </c:pt>
                <c:pt idx="51">
                  <c:v>中医外治中心</c:v>
                </c:pt>
                <c:pt idx="52">
                  <c:v>口腔科</c:v>
                </c:pt>
                <c:pt idx="53">
                  <c:v>肿瘤内科</c:v>
                </c:pt>
                <c:pt idx="54">
                  <c:v>心病一科</c:v>
                </c:pt>
                <c:pt idx="55">
                  <c:v>治未病中心</c:v>
                </c:pt>
                <c:pt idx="56">
                  <c:v>东区重症医学科</c:v>
                </c:pt>
                <c:pt idx="57">
                  <c:v>老年医学科</c:v>
                </c:pt>
                <c:pt idx="58">
                  <c:v>周围血管科</c:v>
                </c:pt>
                <c:pt idx="59">
                  <c:v>关节骨科</c:v>
                </c:pt>
                <c:pt idx="60">
                  <c:v>肝胆外科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39.848981784262996</c:v>
                </c:pt>
                <c:pt idx="2">
                  <c:v>34.89805208550109</c:v>
                </c:pt>
                <c:pt idx="3">
                  <c:v>29.74143837036754</c:v>
                </c:pt>
                <c:pt idx="4">
                  <c:v>19.3333312890858</c:v>
                </c:pt>
                <c:pt idx="5">
                  <c:v>16.231926275815773</c:v>
                </c:pt>
                <c:pt idx="6">
                  <c:v>13.049432794604447</c:v>
                </c:pt>
                <c:pt idx="7">
                  <c:v>12.120198048883516</c:v>
                </c:pt>
                <c:pt idx="8">
                  <c:v>11.826692255885794</c:v>
                </c:pt>
                <c:pt idx="9">
                  <c:v>10.619975043457314</c:v>
                </c:pt>
                <c:pt idx="10">
                  <c:v>10.594656943365662</c:v>
                </c:pt>
                <c:pt idx="11">
                  <c:v>9.634468421313848</c:v>
                </c:pt>
                <c:pt idx="12">
                  <c:v>8.41762103058213</c:v>
                </c:pt>
                <c:pt idx="13">
                  <c:v>6.777608286948729</c:v>
                </c:pt>
                <c:pt idx="14">
                  <c:v>5.809907325014039</c:v>
                </c:pt>
                <c:pt idx="15">
                  <c:v>5.779046877515118</c:v>
                </c:pt>
                <c:pt idx="16">
                  <c:v>4.968316213682818</c:v>
                </c:pt>
                <c:pt idx="17">
                  <c:v>4.956114923855897</c:v>
                </c:pt>
                <c:pt idx="18">
                  <c:v>4.795342642496616</c:v>
                </c:pt>
                <c:pt idx="19">
                  <c:v>4.682399270669201</c:v>
                </c:pt>
                <c:pt idx="20">
                  <c:v>4.590233906224111</c:v>
                </c:pt>
                <c:pt idx="21">
                  <c:v>4.5362948244014225</c:v>
                </c:pt>
                <c:pt idx="22">
                  <c:v>4.141616973897397</c:v>
                </c:pt>
                <c:pt idx="23">
                  <c:v>3.9953267206902368</c:v>
                </c:pt>
                <c:pt idx="24">
                  <c:v>3.853520387305835</c:v>
                </c:pt>
                <c:pt idx="25">
                  <c:v>3.5917631345485797</c:v>
                </c:pt>
                <c:pt idx="26">
                  <c:v>3.35656740472945</c:v>
                </c:pt>
                <c:pt idx="27">
                  <c:v>3.3215539473735687</c:v>
                </c:pt>
                <c:pt idx="28">
                  <c:v>3.2913103951509814</c:v>
                </c:pt>
                <c:pt idx="29">
                  <c:v>3.1778236900685264</c:v>
                </c:pt>
                <c:pt idx="30">
                  <c:v>3.0653888190437804</c:v>
                </c:pt>
                <c:pt idx="31">
                  <c:v>3.0422071770604053</c:v>
                </c:pt>
                <c:pt idx="32">
                  <c:v>2.96227236366182</c:v>
                </c:pt>
                <c:pt idx="33">
                  <c:v>2.9521917220224414</c:v>
                </c:pt>
                <c:pt idx="34">
                  <c:v>2.943394921758011</c:v>
                </c:pt>
                <c:pt idx="35">
                  <c:v>2.929219662756632</c:v>
                </c:pt>
                <c:pt idx="36">
                  <c:v>2.885404851841366</c:v>
                </c:pt>
                <c:pt idx="37">
                  <c:v>2.8761331620289754</c:v>
                </c:pt>
                <c:pt idx="38">
                  <c:v>2.8455622313134357</c:v>
                </c:pt>
                <c:pt idx="39">
                  <c:v>2.8102879076532865</c:v>
                </c:pt>
                <c:pt idx="40">
                  <c:v>2.7331248707436306</c:v>
                </c:pt>
                <c:pt idx="41">
                  <c:v>2.693337923902728</c:v>
                </c:pt>
                <c:pt idx="42">
                  <c:v>2.6171227968833333</c:v>
                </c:pt>
                <c:pt idx="43">
                  <c:v>2.615957755560075</c:v>
                </c:pt>
                <c:pt idx="44">
                  <c:v>2.4246107152303327</c:v>
                </c:pt>
                <c:pt idx="45">
                  <c:v>2.3789284538082285</c:v>
                </c:pt>
                <c:pt idx="46">
                  <c:v>2.341843243787796</c:v>
                </c:pt>
                <c:pt idx="47">
                  <c:v>2.3172388910398314</c:v>
                </c:pt>
                <c:pt idx="48">
                  <c:v>2.315588870598855</c:v>
                </c:pt>
                <c:pt idx="49">
                  <c:v>2.1792884210842485</c:v>
                </c:pt>
                <c:pt idx="50">
                  <c:v>2.146291641148995</c:v>
                </c:pt>
                <c:pt idx="51">
                  <c:v>2.1380140606578646</c:v>
                </c:pt>
                <c:pt idx="52">
                  <c:v>2.1261544425306496</c:v>
                </c:pt>
                <c:pt idx="53">
                  <c:v>2.0162139349657866</c:v>
                </c:pt>
                <c:pt idx="54">
                  <c:v>1.981015718733944</c:v>
                </c:pt>
                <c:pt idx="55">
                  <c:v>1.9786867944971587</c:v>
                </c:pt>
                <c:pt idx="56">
                  <c:v>1.926870950997979</c:v>
                </c:pt>
                <c:pt idx="57">
                  <c:v>1.922939670307026</c:v>
                </c:pt>
                <c:pt idx="58">
                  <c:v>1.8231014467193636</c:v>
                </c:pt>
                <c:pt idx="59">
                  <c:v>1.8154513973455015</c:v>
                </c:pt>
                <c:pt idx="60">
                  <c:v>1.731172667642088</c:v>
                </c:pt>
                <c:pt idx="61">
                  <c:v>1.7288613937753898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理法方药使用一致的出院患者比例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理法方药使用一致的出院患者比例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中医经典科</c:v>
                </c:pt>
                <c:pt idx="2">
                  <c:v>心病二科</c:v>
                </c:pt>
                <c:pt idx="3">
                  <c:v>创伤骨科</c:v>
                </c:pt>
                <c:pt idx="4">
                  <c:v>耳鼻喉科</c:v>
                </c:pt>
                <c:pt idx="5">
                  <c:v>东区肾病科</c:v>
                </c:pt>
                <c:pt idx="6">
                  <c:v>肾脏内科</c:v>
                </c:pt>
                <c:pt idx="7">
                  <c:v>儿科</c:v>
                </c:pt>
                <c:pt idx="8">
                  <c:v>推拿科</c:v>
                </c:pt>
                <c:pt idx="9">
                  <c:v>心病三科</c:v>
                </c:pt>
                <c:pt idx="10">
                  <c:v>运动损伤骨科</c:v>
                </c:pt>
                <c:pt idx="11">
                  <c:v>重症医学科</c:v>
                </c:pt>
                <c:pt idx="12">
                  <c:v>小儿推拿科</c:v>
                </c:pt>
                <c:pt idx="13">
                  <c:v>老年医学科</c:v>
                </c:pt>
                <c:pt idx="14">
                  <c:v>内分泌科</c:v>
                </c:pt>
                <c:pt idx="15">
                  <c:v>血液科</c:v>
                </c:pt>
                <c:pt idx="16">
                  <c:v>心病一科</c:v>
                </c:pt>
                <c:pt idx="17">
                  <c:v>针灸科</c:v>
                </c:pt>
                <c:pt idx="18">
                  <c:v>泌尿外科</c:v>
                </c:pt>
                <c:pt idx="19">
                  <c:v>消化内科</c:v>
                </c:pt>
                <c:pt idx="20">
                  <c:v>心病四科</c:v>
                </c:pt>
                <c:pt idx="21">
                  <c:v>男科</c:v>
                </c:pt>
                <c:pt idx="22">
                  <c:v>妇二科</c:v>
                </c:pt>
                <c:pt idx="23">
                  <c:v>产科</c:v>
                </c:pt>
                <c:pt idx="24">
                  <c:v>风湿病科</c:v>
                </c:pt>
                <c:pt idx="25">
                  <c:v>脾胃病科</c:v>
                </c:pt>
                <c:pt idx="26">
                  <c:v>肝病科</c:v>
                </c:pt>
                <c:pt idx="27">
                  <c:v>治未病中心</c:v>
                </c:pt>
                <c:pt idx="28">
                  <c:v>微创骨科</c:v>
                </c:pt>
                <c:pt idx="29">
                  <c:v>美容皮肤科</c:v>
                </c:pt>
                <c:pt idx="30">
                  <c:v>肛肠科</c:v>
                </c:pt>
                <c:pt idx="31">
                  <c:v>显微骨科</c:v>
                </c:pt>
                <c:pt idx="32">
                  <c:v>神经内科</c:v>
                </c:pt>
                <c:pt idx="33">
                  <c:v>妇科妇二科合并</c:v>
                </c:pt>
                <c:pt idx="34">
                  <c:v>肝胆外科</c:v>
                </c:pt>
                <c:pt idx="35">
                  <c:v>身心医学科</c:v>
                </c:pt>
                <c:pt idx="36">
                  <c:v>肿瘤内科</c:v>
                </c:pt>
                <c:pt idx="37">
                  <c:v>呼吸内科</c:v>
                </c:pt>
                <c:pt idx="38">
                  <c:v>东区重症医学科</c:v>
                </c:pt>
                <c:pt idx="39">
                  <c:v>西区重症医学科</c:v>
                </c:pt>
                <c:pt idx="40">
                  <c:v>关节骨科</c:v>
                </c:pt>
                <c:pt idx="41">
                  <c:v>肾病科</c:v>
                </c:pt>
                <c:pt idx="42">
                  <c:v>中医外治中心</c:v>
                </c:pt>
                <c:pt idx="43">
                  <c:v>综合内科</c:v>
                </c:pt>
                <c:pt idx="44">
                  <c:v>普通外科</c:v>
                </c:pt>
                <c:pt idx="45">
                  <c:v>皮肤科</c:v>
                </c:pt>
                <c:pt idx="46">
                  <c:v>脑病一科</c:v>
                </c:pt>
                <c:pt idx="47">
                  <c:v>眼科</c:v>
                </c:pt>
                <c:pt idx="48">
                  <c:v>乳腺甲状腺外科</c:v>
                </c:pt>
                <c:pt idx="49">
                  <c:v>周围血管科</c:v>
                </c:pt>
                <c:pt idx="50">
                  <c:v>康复科</c:v>
                </c:pt>
                <c:pt idx="51">
                  <c:v>神经外科</c:v>
                </c:pt>
                <c:pt idx="52">
                  <c:v>胸外科</c:v>
                </c:pt>
                <c:pt idx="53">
                  <c:v>脾胃科消化科合并</c:v>
                </c:pt>
                <c:pt idx="54">
                  <c:v>妇科</c:v>
                </c:pt>
                <c:pt idx="55">
                  <c:v>脊柱骨科</c:v>
                </c:pt>
                <c:pt idx="56">
                  <c:v>脑病三科</c:v>
                </c:pt>
                <c:pt idx="57">
                  <c:v>口腔科</c:v>
                </c:pt>
                <c:pt idx="58">
                  <c:v>心血管内科</c:v>
                </c:pt>
                <c:pt idx="59">
                  <c:v>小儿骨科</c:v>
                </c:pt>
                <c:pt idx="60">
                  <c:v>脑病二科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99.71285773150747</c:v>
                </c:pt>
                <c:pt idx="2">
                  <c:v>97.57690820970305</c:v>
                </c:pt>
                <c:pt idx="3">
                  <c:v>95.02959696258385</c:v>
                </c:pt>
                <c:pt idx="4">
                  <c:v>94.36325022337914</c:v>
                </c:pt>
                <c:pt idx="5">
                  <c:v>91.47057188241195</c:v>
                </c:pt>
                <c:pt idx="6">
                  <c:v>90.34434215768185</c:v>
                </c:pt>
                <c:pt idx="7">
                  <c:v>88.39832111939742</c:v>
                </c:pt>
                <c:pt idx="8">
                  <c:v>85.96215973149955</c:v>
                </c:pt>
                <c:pt idx="9">
                  <c:v>85.06206483051967</c:v>
                </c:pt>
                <c:pt idx="10">
                  <c:v>84.84416794426924</c:v>
                </c:pt>
                <c:pt idx="11">
                  <c:v>83.77002637240271</c:v>
                </c:pt>
                <c:pt idx="12">
                  <c:v>82.37274038355906</c:v>
                </c:pt>
                <c:pt idx="13">
                  <c:v>80.30237821475423</c:v>
                </c:pt>
                <c:pt idx="14">
                  <c:v>80.15289679660454</c:v>
                </c:pt>
                <c:pt idx="15">
                  <c:v>77.92403964010589</c:v>
                </c:pt>
                <c:pt idx="16">
                  <c:v>76.31805113782684</c:v>
                </c:pt>
                <c:pt idx="17">
                  <c:v>76.27821859265246</c:v>
                </c:pt>
                <c:pt idx="18">
                  <c:v>69.90887138183335</c:v>
                </c:pt>
                <c:pt idx="19">
                  <c:v>69.60121001910692</c:v>
                </c:pt>
                <c:pt idx="20">
                  <c:v>65.06466898937524</c:v>
                </c:pt>
                <c:pt idx="21">
                  <c:v>63.60350869789811</c:v>
                </c:pt>
                <c:pt idx="22">
                  <c:v>59.9013273556488</c:v>
                </c:pt>
                <c:pt idx="23">
                  <c:v>57.59896889991752</c:v>
                </c:pt>
                <c:pt idx="24">
                  <c:v>55.52509856313708</c:v>
                </c:pt>
                <c:pt idx="25">
                  <c:v>54.74967530001226</c:v>
                </c:pt>
                <c:pt idx="26">
                  <c:v>54.361748396521044</c:v>
                </c:pt>
                <c:pt idx="27">
                  <c:v>54.034651525363024</c:v>
                </c:pt>
                <c:pt idx="28">
                  <c:v>52.41874291639872</c:v>
                </c:pt>
                <c:pt idx="29">
                  <c:v>49.803112636171356</c:v>
                </c:pt>
                <c:pt idx="30">
                  <c:v>45.30723336494507</c:v>
                </c:pt>
                <c:pt idx="31">
                  <c:v>44.87979802216936</c:v>
                </c:pt>
                <c:pt idx="32">
                  <c:v>44.165652009548495</c:v>
                </c:pt>
                <c:pt idx="33">
                  <c:v>43.64372723844404</c:v>
                </c:pt>
                <c:pt idx="34">
                  <c:v>42.47813504715751</c:v>
                </c:pt>
                <c:pt idx="35">
                  <c:v>42.101491537565416</c:v>
                </c:pt>
                <c:pt idx="36">
                  <c:v>39.59479773419943</c:v>
                </c:pt>
                <c:pt idx="37">
                  <c:v>39.078419739377004</c:v>
                </c:pt>
                <c:pt idx="38">
                  <c:v>36.144792044359576</c:v>
                </c:pt>
                <c:pt idx="39">
                  <c:v>35.12259612852143</c:v>
                </c:pt>
                <c:pt idx="40">
                  <c:v>34.9662182167926</c:v>
                </c:pt>
                <c:pt idx="41">
                  <c:v>32.78527064389423</c:v>
                </c:pt>
                <c:pt idx="42">
                  <c:v>31.756997783714738</c:v>
                </c:pt>
                <c:pt idx="43">
                  <c:v>31.384066432912455</c:v>
                </c:pt>
                <c:pt idx="44">
                  <c:v>29.221677439505847</c:v>
                </c:pt>
                <c:pt idx="45">
                  <c:v>28.546621827118493</c:v>
                </c:pt>
                <c:pt idx="46">
                  <c:v>27.39623830382067</c:v>
                </c:pt>
                <c:pt idx="47">
                  <c:v>27.042247087685325</c:v>
                </c:pt>
                <c:pt idx="48">
                  <c:v>24.033486142361923</c:v>
                </c:pt>
                <c:pt idx="49">
                  <c:v>19.71241326254793</c:v>
                </c:pt>
                <c:pt idx="50">
                  <c:v>19.562434529732275</c:v>
                </c:pt>
                <c:pt idx="51">
                  <c:v>18.2807795728072</c:v>
                </c:pt>
                <c:pt idx="52">
                  <c:v>14.725325109634957</c:v>
                </c:pt>
                <c:pt idx="53">
                  <c:v>14.289134697298856</c:v>
                </c:pt>
                <c:pt idx="54">
                  <c:v>8.703076102229053</c:v>
                </c:pt>
                <c:pt idx="55">
                  <c:v>7.815776712189599</c:v>
                </c:pt>
                <c:pt idx="56">
                  <c:v>6.526291276221991</c:v>
                </c:pt>
                <c:pt idx="57">
                  <c:v>5.815698648055354</c:v>
                </c:pt>
                <c:pt idx="58">
                  <c:v>5.79284126541508</c:v>
                </c:pt>
                <c:pt idx="59">
                  <c:v>3.4163293536239463</c:v>
                </c:pt>
                <c:pt idx="60">
                  <c:v>1.4114603347003527</c:v>
                </c:pt>
                <c:pt idx="61">
                  <c:v>0.8255673331981036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麻醉医师占比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麻醉医师占比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脑病三科</c:v>
                </c:pt>
                <c:pt idx="1">
                  <c:v>口腔科</c:v>
                </c:pt>
                <c:pt idx="2">
                  <c:v>心病二科</c:v>
                </c:pt>
                <c:pt idx="3">
                  <c:v>儿科</c:v>
                </c:pt>
                <c:pt idx="4">
                  <c:v>肾脏内科</c:v>
                </c:pt>
                <c:pt idx="5">
                  <c:v>脾胃病科</c:v>
                </c:pt>
                <c:pt idx="6">
                  <c:v>肝病科</c:v>
                </c:pt>
                <c:pt idx="7">
                  <c:v>脑病二科</c:v>
                </c:pt>
                <c:pt idx="8">
                  <c:v>内分泌科</c:v>
                </c:pt>
                <c:pt idx="9">
                  <c:v>西区重症医学科</c:v>
                </c:pt>
                <c:pt idx="10">
                  <c:v>综合内科</c:v>
                </c:pt>
                <c:pt idx="11">
                  <c:v>美容皮肤科</c:v>
                </c:pt>
                <c:pt idx="12">
                  <c:v>运动损伤骨科</c:v>
                </c:pt>
                <c:pt idx="13">
                  <c:v>重症医学科</c:v>
                </c:pt>
                <c:pt idx="14">
                  <c:v>脊柱骨科</c:v>
                </c:pt>
                <c:pt idx="15">
                  <c:v>乳腺甲状腺外科</c:v>
                </c:pt>
                <c:pt idx="16">
                  <c:v>显微骨科</c:v>
                </c:pt>
                <c:pt idx="17">
                  <c:v>心病一科</c:v>
                </c:pt>
                <c:pt idx="18">
                  <c:v>产科</c:v>
                </c:pt>
                <c:pt idx="19">
                  <c:v>心血管内科</c:v>
                </c:pt>
                <c:pt idx="20">
                  <c:v>肝胆外科</c:v>
                </c:pt>
                <c:pt idx="21">
                  <c:v>妇科</c:v>
                </c:pt>
                <c:pt idx="22">
                  <c:v>普通外科</c:v>
                </c:pt>
                <c:pt idx="23">
                  <c:v>小儿骨科</c:v>
                </c:pt>
                <c:pt idx="24">
                  <c:v>泌尿外科</c:v>
                </c:pt>
                <c:pt idx="25">
                  <c:v>眼科</c:v>
                </c:pt>
                <c:pt idx="26">
                  <c:v>耳鼻喉科</c:v>
                </c:pt>
                <c:pt idx="27">
                  <c:v>心病三科</c:v>
                </c:pt>
                <c:pt idx="28">
                  <c:v>小儿推拿科</c:v>
                </c:pt>
                <c:pt idx="29">
                  <c:v>推拿科</c:v>
                </c:pt>
                <c:pt idx="30">
                  <c:v>康复科</c:v>
                </c:pt>
                <c:pt idx="31">
                  <c:v>脑病一科</c:v>
                </c:pt>
                <c:pt idx="32">
                  <c:v>脾胃科消化科合并</c:v>
                </c:pt>
                <c:pt idx="33">
                  <c:v>肛肠科</c:v>
                </c:pt>
                <c:pt idx="34">
                  <c:v>微创骨科</c:v>
                </c:pt>
                <c:pt idx="35">
                  <c:v>周围血管科</c:v>
                </c:pt>
                <c:pt idx="36">
                  <c:v>老年医学科</c:v>
                </c:pt>
                <c:pt idx="37">
                  <c:v>东区重症医学科</c:v>
                </c:pt>
                <c:pt idx="38">
                  <c:v>身心医学科</c:v>
                </c:pt>
                <c:pt idx="39">
                  <c:v>胸外科</c:v>
                </c:pt>
                <c:pt idx="40">
                  <c:v>皮肤科</c:v>
                </c:pt>
                <c:pt idx="41">
                  <c:v>神经外科</c:v>
                </c:pt>
                <c:pt idx="42">
                  <c:v>肿瘤内科</c:v>
                </c:pt>
                <c:pt idx="43">
                  <c:v>中医经典科</c:v>
                </c:pt>
                <c:pt idx="44">
                  <c:v>神经内科</c:v>
                </c:pt>
                <c:pt idx="45">
                  <c:v>中医外治中心</c:v>
                </c:pt>
                <c:pt idx="46">
                  <c:v>呼吸内科</c:v>
                </c:pt>
                <c:pt idx="47">
                  <c:v>血液科</c:v>
                </c:pt>
                <c:pt idx="48">
                  <c:v>东区肾病科</c:v>
                </c:pt>
                <c:pt idx="49">
                  <c:v>创伤骨科</c:v>
                </c:pt>
                <c:pt idx="50">
                  <c:v>妇科妇二科合并</c:v>
                </c:pt>
                <c:pt idx="51">
                  <c:v>治未病中心</c:v>
                </c:pt>
                <c:pt idx="52">
                  <c:v>心病四科</c:v>
                </c:pt>
                <c:pt idx="53">
                  <c:v>消化内科</c:v>
                </c:pt>
                <c:pt idx="54">
                  <c:v>医院</c:v>
                </c:pt>
                <c:pt idx="55">
                  <c:v>关节骨科</c:v>
                </c:pt>
                <c:pt idx="56">
                  <c:v>骨科</c:v>
                </c:pt>
                <c:pt idx="57">
                  <c:v>针灸科</c:v>
                </c:pt>
                <c:pt idx="58">
                  <c:v>妇二科</c:v>
                </c:pt>
                <c:pt idx="59">
                  <c:v>肾病科</c:v>
                </c:pt>
                <c:pt idx="60">
                  <c:v>男科</c:v>
                </c:pt>
                <c:pt idx="61">
                  <c:v>风湿病科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97.90442763662847</c:v>
                </c:pt>
                <c:pt idx="2">
                  <c:v>97.33935637903524</c:v>
                </c:pt>
                <c:pt idx="3">
                  <c:v>95.42706381762608</c:v>
                </c:pt>
                <c:pt idx="4">
                  <c:v>95.08298163777147</c:v>
                </c:pt>
                <c:pt idx="5">
                  <c:v>88.79440890961995</c:v>
                </c:pt>
                <c:pt idx="6">
                  <c:v>87.77886571633303</c:v>
                </c:pt>
                <c:pt idx="7">
                  <c:v>84.41983316436325</c:v>
                </c:pt>
                <c:pt idx="8">
                  <c:v>83.03218535523409</c:v>
                </c:pt>
                <c:pt idx="9">
                  <c:v>81.49003084704489</c:v>
                </c:pt>
                <c:pt idx="10">
                  <c:v>73.87764786486376</c:v>
                </c:pt>
                <c:pt idx="11">
                  <c:v>72.243801849873</c:v>
                </c:pt>
                <c:pt idx="12">
                  <c:v>71.2147472487025</c:v>
                </c:pt>
                <c:pt idx="13">
                  <c:v>70.94179774080098</c:v>
                </c:pt>
                <c:pt idx="14">
                  <c:v>66.87741673627743</c:v>
                </c:pt>
                <c:pt idx="15">
                  <c:v>64.07687037888073</c:v>
                </c:pt>
                <c:pt idx="16">
                  <c:v>63.47349964838637</c:v>
                </c:pt>
                <c:pt idx="17">
                  <c:v>62.23392227667691</c:v>
                </c:pt>
                <c:pt idx="18">
                  <c:v>61.25093226649939</c:v>
                </c:pt>
                <c:pt idx="19">
                  <c:v>59.40856501676296</c:v>
                </c:pt>
                <c:pt idx="20">
                  <c:v>58.35143208791242</c:v>
                </c:pt>
                <c:pt idx="21">
                  <c:v>58.346066090482914</c:v>
                </c:pt>
                <c:pt idx="22">
                  <c:v>55.87895430462272</c:v>
                </c:pt>
                <c:pt idx="23">
                  <c:v>54.108111444022214</c:v>
                </c:pt>
                <c:pt idx="24">
                  <c:v>53.58592116590619</c:v>
                </c:pt>
                <c:pt idx="25">
                  <c:v>53.54449649132728</c:v>
                </c:pt>
                <c:pt idx="26">
                  <c:v>48.31884519023422</c:v>
                </c:pt>
                <c:pt idx="27">
                  <c:v>47.590548964521446</c:v>
                </c:pt>
                <c:pt idx="28">
                  <c:v>46.632202094216865</c:v>
                </c:pt>
                <c:pt idx="29">
                  <c:v>45.715412645980564</c:v>
                </c:pt>
                <c:pt idx="30">
                  <c:v>39.53922113608342</c:v>
                </c:pt>
                <c:pt idx="31">
                  <c:v>39.08320095945222</c:v>
                </c:pt>
                <c:pt idx="32">
                  <c:v>35.75256914174374</c:v>
                </c:pt>
                <c:pt idx="33">
                  <c:v>33.11551893879214</c:v>
                </c:pt>
                <c:pt idx="34">
                  <c:v>32.940478940885654</c:v>
                </c:pt>
                <c:pt idx="35">
                  <c:v>32.85702602464262</c:v>
                </c:pt>
                <c:pt idx="36">
                  <c:v>32.24230015919201</c:v>
                </c:pt>
                <c:pt idx="37">
                  <c:v>31.51538460070325</c:v>
                </c:pt>
                <c:pt idx="38">
                  <c:v>30.779644841855887</c:v>
                </c:pt>
                <c:pt idx="39">
                  <c:v>28.811688371457727</c:v>
                </c:pt>
                <c:pt idx="40">
                  <c:v>27.922817344947617</c:v>
                </c:pt>
                <c:pt idx="41">
                  <c:v>27.33938536316169</c:v>
                </c:pt>
                <c:pt idx="42">
                  <c:v>26.88956362621363</c:v>
                </c:pt>
                <c:pt idx="43">
                  <c:v>24.627079802980248</c:v>
                </c:pt>
                <c:pt idx="44">
                  <c:v>23.86199742688136</c:v>
                </c:pt>
                <c:pt idx="45">
                  <c:v>21.46672348367431</c:v>
                </c:pt>
                <c:pt idx="46">
                  <c:v>20.77223841745012</c:v>
                </c:pt>
                <c:pt idx="47">
                  <c:v>20.022078050837</c:v>
                </c:pt>
                <c:pt idx="48">
                  <c:v>18.417879501154555</c:v>
                </c:pt>
                <c:pt idx="49">
                  <c:v>18.013827920399784</c:v>
                </c:pt>
                <c:pt idx="50">
                  <c:v>17.33242391986579</c:v>
                </c:pt>
                <c:pt idx="51">
                  <c:v>17.069232037012828</c:v>
                </c:pt>
                <c:pt idx="52">
                  <c:v>15.034118592281866</c:v>
                </c:pt>
                <c:pt idx="53">
                  <c:v>11.935814444139432</c:v>
                </c:pt>
                <c:pt idx="54">
                  <c:v>8.840113829564222</c:v>
                </c:pt>
                <c:pt idx="55">
                  <c:v>7.751747907634411</c:v>
                </c:pt>
                <c:pt idx="56">
                  <c:v>7.712595394035441</c:v>
                </c:pt>
                <c:pt idx="57">
                  <c:v>7.326080466046906</c:v>
                </c:pt>
                <c:pt idx="58">
                  <c:v>5.7946966443731425</c:v>
                </c:pt>
                <c:pt idx="59">
                  <c:v>5.60257912950801</c:v>
                </c:pt>
                <c:pt idx="60">
                  <c:v>2.4087237545731535</c:v>
                </c:pt>
                <c:pt idx="61">
                  <c:v>1.2580026111997915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儿科</c:v>
                </c:pt>
                <c:pt idx="1">
                  <c:v>关节骨科</c:v>
                </c:pt>
                <c:pt idx="2">
                  <c:v>肿瘤内科</c:v>
                </c:pt>
                <c:pt idx="3">
                  <c:v>推拿科</c:v>
                </c:pt>
                <c:pt idx="4">
                  <c:v>治未病中心</c:v>
                </c:pt>
                <c:pt idx="5">
                  <c:v>脑病一科</c:v>
                </c:pt>
                <c:pt idx="6">
                  <c:v>身心医学科</c:v>
                </c:pt>
                <c:pt idx="7">
                  <c:v>妇二科</c:v>
                </c:pt>
                <c:pt idx="8">
                  <c:v>普通外科</c:v>
                </c:pt>
                <c:pt idx="9">
                  <c:v>男科</c:v>
                </c:pt>
                <c:pt idx="10">
                  <c:v>神经内科</c:v>
                </c:pt>
                <c:pt idx="11">
                  <c:v>产科</c:v>
                </c:pt>
                <c:pt idx="12">
                  <c:v>脑病二科</c:v>
                </c:pt>
                <c:pt idx="13">
                  <c:v>医院</c:v>
                </c:pt>
                <c:pt idx="14">
                  <c:v>脾胃科消化科合并</c:v>
                </c:pt>
                <c:pt idx="15">
                  <c:v>心病二科</c:v>
                </c:pt>
                <c:pt idx="16">
                  <c:v>肝胆外科</c:v>
                </c:pt>
                <c:pt idx="17">
                  <c:v>中医外治中心</c:v>
                </c:pt>
                <c:pt idx="18">
                  <c:v>肾脏内科</c:v>
                </c:pt>
                <c:pt idx="19">
                  <c:v>重症医学科</c:v>
                </c:pt>
                <c:pt idx="20">
                  <c:v>心病一科</c:v>
                </c:pt>
                <c:pt idx="21">
                  <c:v>耳鼻喉科</c:v>
                </c:pt>
                <c:pt idx="22">
                  <c:v>口腔科</c:v>
                </c:pt>
                <c:pt idx="23">
                  <c:v>心血管内科</c:v>
                </c:pt>
                <c:pt idx="24">
                  <c:v>脑病三科</c:v>
                </c:pt>
                <c:pt idx="25">
                  <c:v>美容皮肤科</c:v>
                </c:pt>
                <c:pt idx="26">
                  <c:v>东区重症医学科</c:v>
                </c:pt>
                <c:pt idx="27">
                  <c:v>骨科</c:v>
                </c:pt>
                <c:pt idx="28">
                  <c:v>肝病科</c:v>
                </c:pt>
                <c:pt idx="29">
                  <c:v>小儿骨科</c:v>
                </c:pt>
                <c:pt idx="30">
                  <c:v>针灸科</c:v>
                </c:pt>
                <c:pt idx="31">
                  <c:v>妇科妇二科合并</c:v>
                </c:pt>
                <c:pt idx="32">
                  <c:v>东区肾病科</c:v>
                </c:pt>
                <c:pt idx="33">
                  <c:v>泌尿外科</c:v>
                </c:pt>
                <c:pt idx="34">
                  <c:v>老年医学科</c:v>
                </c:pt>
                <c:pt idx="35">
                  <c:v>小儿推拿科</c:v>
                </c:pt>
                <c:pt idx="36">
                  <c:v>综合内科</c:v>
                </c:pt>
                <c:pt idx="37">
                  <c:v>脊柱骨科</c:v>
                </c:pt>
                <c:pt idx="38">
                  <c:v>消化内科</c:v>
                </c:pt>
                <c:pt idx="39">
                  <c:v>周围血管科</c:v>
                </c:pt>
                <c:pt idx="40">
                  <c:v>心病四科</c:v>
                </c:pt>
                <c:pt idx="41">
                  <c:v>创伤骨科</c:v>
                </c:pt>
                <c:pt idx="42">
                  <c:v>妇科</c:v>
                </c:pt>
                <c:pt idx="43">
                  <c:v>呼吸内科</c:v>
                </c:pt>
                <c:pt idx="44">
                  <c:v>胸外科</c:v>
                </c:pt>
                <c:pt idx="45">
                  <c:v>中医经典科</c:v>
                </c:pt>
                <c:pt idx="46">
                  <c:v>显微骨科</c:v>
                </c:pt>
                <c:pt idx="47">
                  <c:v>神经外科</c:v>
                </c:pt>
                <c:pt idx="48">
                  <c:v>血液科</c:v>
                </c:pt>
                <c:pt idx="49">
                  <c:v>乳腺甲状腺外科</c:v>
                </c:pt>
                <c:pt idx="50">
                  <c:v>运动损伤骨科</c:v>
                </c:pt>
                <c:pt idx="51">
                  <c:v>肾病科</c:v>
                </c:pt>
                <c:pt idx="52">
                  <c:v>脾胃病科</c:v>
                </c:pt>
                <c:pt idx="53">
                  <c:v>西区重症医学科</c:v>
                </c:pt>
                <c:pt idx="54">
                  <c:v>肛肠科</c:v>
                </c:pt>
                <c:pt idx="55">
                  <c:v>皮肤科</c:v>
                </c:pt>
                <c:pt idx="56">
                  <c:v>内分泌科</c:v>
                </c:pt>
                <c:pt idx="57">
                  <c:v>康复科</c:v>
                </c:pt>
                <c:pt idx="58">
                  <c:v>风湿病科</c:v>
                </c:pt>
                <c:pt idx="59">
                  <c:v>微创骨科</c:v>
                </c:pt>
                <c:pt idx="60">
                  <c:v>眼科</c:v>
                </c:pt>
                <c:pt idx="61">
                  <c:v>心病三科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99.98519821812573</c:v>
                </c:pt>
                <c:pt idx="2">
                  <c:v>98.89317832860041</c:v>
                </c:pt>
                <c:pt idx="3">
                  <c:v>94.67550027364983</c:v>
                </c:pt>
                <c:pt idx="4">
                  <c:v>94.4525189349499</c:v>
                </c:pt>
                <c:pt idx="5">
                  <c:v>94.36200633442503</c:v>
                </c:pt>
                <c:pt idx="6">
                  <c:v>94.03513650831331</c:v>
                </c:pt>
                <c:pt idx="7">
                  <c:v>93.11827929758331</c:v>
                </c:pt>
                <c:pt idx="8">
                  <c:v>93.08607360054121</c:v>
                </c:pt>
                <c:pt idx="9">
                  <c:v>92.67413733455678</c:v>
                </c:pt>
                <c:pt idx="10">
                  <c:v>92.1830658417622</c:v>
                </c:pt>
                <c:pt idx="11">
                  <c:v>90.97478720539289</c:v>
                </c:pt>
                <c:pt idx="12">
                  <c:v>90.49640286374982</c:v>
                </c:pt>
                <c:pt idx="13">
                  <c:v>88.51535024454768</c:v>
                </c:pt>
                <c:pt idx="14">
                  <c:v>87.02946513076321</c:v>
                </c:pt>
                <c:pt idx="15">
                  <c:v>85.98063289321786</c:v>
                </c:pt>
                <c:pt idx="16">
                  <c:v>85.7952380906727</c:v>
                </c:pt>
                <c:pt idx="17">
                  <c:v>85.57597355875454</c:v>
                </c:pt>
                <c:pt idx="18">
                  <c:v>84.46794366186673</c:v>
                </c:pt>
                <c:pt idx="19">
                  <c:v>79.31557708237078</c:v>
                </c:pt>
                <c:pt idx="20">
                  <c:v>79.26479624481388</c:v>
                </c:pt>
                <c:pt idx="21">
                  <c:v>77.45551940690275</c:v>
                </c:pt>
                <c:pt idx="22">
                  <c:v>75.33703961830231</c:v>
                </c:pt>
                <c:pt idx="23">
                  <c:v>69.6303870437804</c:v>
                </c:pt>
                <c:pt idx="24">
                  <c:v>69.55148355778064</c:v>
                </c:pt>
                <c:pt idx="25">
                  <c:v>68.2122255279175</c:v>
                </c:pt>
                <c:pt idx="26">
                  <c:v>67.06638645105647</c:v>
                </c:pt>
                <c:pt idx="27">
                  <c:v>66.69125091525288</c:v>
                </c:pt>
                <c:pt idx="28">
                  <c:v>57.794008793830926</c:v>
                </c:pt>
                <c:pt idx="29">
                  <c:v>54.12469239352889</c:v>
                </c:pt>
                <c:pt idx="30">
                  <c:v>53.79102055397355</c:v>
                </c:pt>
                <c:pt idx="31">
                  <c:v>50.4335858309569</c:v>
                </c:pt>
                <c:pt idx="32">
                  <c:v>47.63943968407969</c:v>
                </c:pt>
                <c:pt idx="33">
                  <c:v>47.51172579050074</c:v>
                </c:pt>
                <c:pt idx="34">
                  <c:v>46.75157172935338</c:v>
                </c:pt>
                <c:pt idx="35">
                  <c:v>46.13477955485834</c:v>
                </c:pt>
                <c:pt idx="36">
                  <c:v>44.39762869334444</c:v>
                </c:pt>
                <c:pt idx="37">
                  <c:v>44.376984143990974</c:v>
                </c:pt>
                <c:pt idx="38">
                  <c:v>42.442305554230536</c:v>
                </c:pt>
                <c:pt idx="39">
                  <c:v>37.856718645506355</c:v>
                </c:pt>
                <c:pt idx="40">
                  <c:v>37.3657378810881</c:v>
                </c:pt>
                <c:pt idx="41">
                  <c:v>32.56241387383901</c:v>
                </c:pt>
                <c:pt idx="42">
                  <c:v>29.763802238502585</c:v>
                </c:pt>
                <c:pt idx="43">
                  <c:v>29.703005459403208</c:v>
                </c:pt>
                <c:pt idx="44">
                  <c:v>27.895445293453058</c:v>
                </c:pt>
                <c:pt idx="45">
                  <c:v>27.85052979633574</c:v>
                </c:pt>
                <c:pt idx="46">
                  <c:v>27.291102664356096</c:v>
                </c:pt>
                <c:pt idx="47">
                  <c:v>26.416480767231274</c:v>
                </c:pt>
                <c:pt idx="48">
                  <c:v>23.61851886112881</c:v>
                </c:pt>
                <c:pt idx="49">
                  <c:v>23.04882845755113</c:v>
                </c:pt>
                <c:pt idx="50">
                  <c:v>20.59805957504666</c:v>
                </c:pt>
                <c:pt idx="51">
                  <c:v>20.07355686660824</c:v>
                </c:pt>
                <c:pt idx="52">
                  <c:v>13.361470382930957</c:v>
                </c:pt>
                <c:pt idx="53">
                  <c:v>13.173004094695921</c:v>
                </c:pt>
                <c:pt idx="54">
                  <c:v>10.385340372554221</c:v>
                </c:pt>
                <c:pt idx="55">
                  <c:v>7.515203436330009</c:v>
                </c:pt>
                <c:pt idx="56">
                  <c:v>5.691805364372155</c:v>
                </c:pt>
                <c:pt idx="57">
                  <c:v>4.601409028462086</c:v>
                </c:pt>
                <c:pt idx="58">
                  <c:v>4.4904649190009405</c:v>
                </c:pt>
                <c:pt idx="59">
                  <c:v>2.91836992404797</c:v>
                </c:pt>
                <c:pt idx="60">
                  <c:v>0.7920623605414276</c:v>
                </c:pt>
                <c:pt idx="61">
                  <c:v>0.7136720403340007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SCI平均影响因子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SCI平均影响因子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血液科</c:v>
                </c:pt>
                <c:pt idx="1">
                  <c:v>美容皮肤科</c:v>
                </c:pt>
                <c:pt idx="2">
                  <c:v>肾脏内科</c:v>
                </c:pt>
                <c:pt idx="3">
                  <c:v>神经内科</c:v>
                </c:pt>
                <c:pt idx="4">
                  <c:v>脾胃病科</c:v>
                </c:pt>
                <c:pt idx="5">
                  <c:v>微创骨科</c:v>
                </c:pt>
                <c:pt idx="6">
                  <c:v>呼吸内科</c:v>
                </c:pt>
                <c:pt idx="7">
                  <c:v>心病二科</c:v>
                </c:pt>
                <c:pt idx="8">
                  <c:v>儿科</c:v>
                </c:pt>
                <c:pt idx="9">
                  <c:v>肾病科</c:v>
                </c:pt>
                <c:pt idx="10">
                  <c:v>肿瘤内科</c:v>
                </c:pt>
                <c:pt idx="11">
                  <c:v>综合内科</c:v>
                </c:pt>
                <c:pt idx="12">
                  <c:v>乳腺甲状腺外科</c:v>
                </c:pt>
                <c:pt idx="13">
                  <c:v>心病一科</c:v>
                </c:pt>
                <c:pt idx="14">
                  <c:v>心病三科</c:v>
                </c:pt>
                <c:pt idx="15">
                  <c:v>内分泌科</c:v>
                </c:pt>
                <c:pt idx="16">
                  <c:v>治未病中心</c:v>
                </c:pt>
                <c:pt idx="17">
                  <c:v>风湿病科</c:v>
                </c:pt>
                <c:pt idx="18">
                  <c:v>骨科</c:v>
                </c:pt>
                <c:pt idx="19">
                  <c:v>心病四科</c:v>
                </c:pt>
                <c:pt idx="20">
                  <c:v>重症医学科</c:v>
                </c:pt>
                <c:pt idx="21">
                  <c:v>针灸科</c:v>
                </c:pt>
                <c:pt idx="22">
                  <c:v>显微骨科</c:v>
                </c:pt>
                <c:pt idx="23">
                  <c:v>消化内科</c:v>
                </c:pt>
                <c:pt idx="24">
                  <c:v>肛肠科</c:v>
                </c:pt>
                <c:pt idx="25">
                  <c:v>医院</c:v>
                </c:pt>
                <c:pt idx="26">
                  <c:v>东区肾病科</c:v>
                </c:pt>
                <c:pt idx="27">
                  <c:v>中医外治中心</c:v>
                </c:pt>
                <c:pt idx="28">
                  <c:v>神经外科</c:v>
                </c:pt>
                <c:pt idx="29">
                  <c:v>口腔科</c:v>
                </c:pt>
                <c:pt idx="30">
                  <c:v>康复科</c:v>
                </c:pt>
                <c:pt idx="31">
                  <c:v>妇二科</c:v>
                </c:pt>
                <c:pt idx="32">
                  <c:v>运动损伤骨科</c:v>
                </c:pt>
                <c:pt idx="33">
                  <c:v>关节骨科</c:v>
                </c:pt>
                <c:pt idx="34">
                  <c:v>心血管内科</c:v>
                </c:pt>
                <c:pt idx="35">
                  <c:v>产科</c:v>
                </c:pt>
                <c:pt idx="36">
                  <c:v>西区重症医学科</c:v>
                </c:pt>
                <c:pt idx="37">
                  <c:v>肝病科</c:v>
                </c:pt>
                <c:pt idx="38">
                  <c:v>男科</c:v>
                </c:pt>
                <c:pt idx="39">
                  <c:v>小儿骨科</c:v>
                </c:pt>
                <c:pt idx="40">
                  <c:v>泌尿外科</c:v>
                </c:pt>
                <c:pt idx="41">
                  <c:v>胸外科</c:v>
                </c:pt>
                <c:pt idx="42">
                  <c:v>创伤骨科</c:v>
                </c:pt>
                <c:pt idx="43">
                  <c:v>老年医学科</c:v>
                </c:pt>
                <c:pt idx="44">
                  <c:v>耳鼻喉科</c:v>
                </c:pt>
                <c:pt idx="45">
                  <c:v>小儿推拿科</c:v>
                </c:pt>
                <c:pt idx="46">
                  <c:v>推拿科</c:v>
                </c:pt>
                <c:pt idx="47">
                  <c:v>眼科</c:v>
                </c:pt>
                <c:pt idx="48">
                  <c:v>身心医学科</c:v>
                </c:pt>
                <c:pt idx="49">
                  <c:v>脑病二科</c:v>
                </c:pt>
                <c:pt idx="50">
                  <c:v>东区重症医学科</c:v>
                </c:pt>
                <c:pt idx="51">
                  <c:v>周围血管科</c:v>
                </c:pt>
                <c:pt idx="52">
                  <c:v>妇科妇二科合并</c:v>
                </c:pt>
                <c:pt idx="53">
                  <c:v>中医经典科</c:v>
                </c:pt>
                <c:pt idx="54">
                  <c:v>肝胆外科</c:v>
                </c:pt>
                <c:pt idx="55">
                  <c:v>脾胃科消化科合并</c:v>
                </c:pt>
                <c:pt idx="56">
                  <c:v>普通外科</c:v>
                </c:pt>
                <c:pt idx="57">
                  <c:v>脑病一科</c:v>
                </c:pt>
                <c:pt idx="58">
                  <c:v>脊柱骨科</c:v>
                </c:pt>
                <c:pt idx="59">
                  <c:v>脑病三科</c:v>
                </c:pt>
                <c:pt idx="60">
                  <c:v>皮肤科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99.00663554158687</c:v>
                </c:pt>
                <c:pt idx="2">
                  <c:v>97.13063868386287</c:v>
                </c:pt>
                <c:pt idx="3">
                  <c:v>96.89991476532418</c:v>
                </c:pt>
                <c:pt idx="4">
                  <c:v>94.123437403443</c:v>
                </c:pt>
                <c:pt idx="5">
                  <c:v>91.40826417903868</c:v>
                </c:pt>
                <c:pt idx="6">
                  <c:v>86.32403885537262</c:v>
                </c:pt>
                <c:pt idx="7">
                  <c:v>83.06394338770072</c:v>
                </c:pt>
                <c:pt idx="8">
                  <c:v>81.40492038715452</c:v>
                </c:pt>
                <c:pt idx="9">
                  <c:v>79.90471931210593</c:v>
                </c:pt>
                <c:pt idx="10">
                  <c:v>79.46707726071718</c:v>
                </c:pt>
                <c:pt idx="11">
                  <c:v>76.03179803308514</c:v>
                </c:pt>
                <c:pt idx="12">
                  <c:v>75.93675528951135</c:v>
                </c:pt>
                <c:pt idx="13">
                  <c:v>75.70374473428596</c:v>
                </c:pt>
                <c:pt idx="14">
                  <c:v>75.51361361971637</c:v>
                </c:pt>
                <c:pt idx="15">
                  <c:v>74.84457472610967</c:v>
                </c:pt>
                <c:pt idx="16">
                  <c:v>73.29956434484052</c:v>
                </c:pt>
                <c:pt idx="17">
                  <c:v>72.54419328565864</c:v>
                </c:pt>
                <c:pt idx="18">
                  <c:v>71.98273112661832</c:v>
                </c:pt>
                <c:pt idx="19">
                  <c:v>70.81764745458105</c:v>
                </c:pt>
                <c:pt idx="20">
                  <c:v>70.4367113517829</c:v>
                </c:pt>
                <c:pt idx="21">
                  <c:v>70.3881330989245</c:v>
                </c:pt>
                <c:pt idx="22">
                  <c:v>70.28851563619807</c:v>
                </c:pt>
                <c:pt idx="23">
                  <c:v>70.10942028263031</c:v>
                </c:pt>
                <c:pt idx="24">
                  <c:v>67.47882442280653</c:v>
                </c:pt>
                <c:pt idx="25">
                  <c:v>65.18420603010894</c:v>
                </c:pt>
                <c:pt idx="26">
                  <c:v>63.63723182080383</c:v>
                </c:pt>
                <c:pt idx="27">
                  <c:v>61.1482500524532</c:v>
                </c:pt>
                <c:pt idx="28">
                  <c:v>56.12096082080299</c:v>
                </c:pt>
                <c:pt idx="29">
                  <c:v>55.83021645008971</c:v>
                </c:pt>
                <c:pt idx="30">
                  <c:v>55.774662306745945</c:v>
                </c:pt>
                <c:pt idx="31">
                  <c:v>55.4908877106313</c:v>
                </c:pt>
                <c:pt idx="32">
                  <c:v>54.211266054683435</c:v>
                </c:pt>
                <c:pt idx="33">
                  <c:v>53.76634609931501</c:v>
                </c:pt>
                <c:pt idx="34">
                  <c:v>52.29443794788321</c:v>
                </c:pt>
                <c:pt idx="35">
                  <c:v>50.94304012066496</c:v>
                </c:pt>
                <c:pt idx="36">
                  <c:v>48.61645453411367</c:v>
                </c:pt>
                <c:pt idx="37">
                  <c:v>45.811372132417326</c:v>
                </c:pt>
                <c:pt idx="38">
                  <c:v>45.130864383884244</c:v>
                </c:pt>
                <c:pt idx="39">
                  <c:v>44.02983180578122</c:v>
                </c:pt>
                <c:pt idx="40">
                  <c:v>43.3360524411785</c:v>
                </c:pt>
                <c:pt idx="41">
                  <c:v>42.06227938115621</c:v>
                </c:pt>
                <c:pt idx="42">
                  <c:v>39.62484067435471</c:v>
                </c:pt>
                <c:pt idx="43">
                  <c:v>39.160865781167594</c:v>
                </c:pt>
                <c:pt idx="44">
                  <c:v>35.12294623064593</c:v>
                </c:pt>
                <c:pt idx="45">
                  <c:v>33.34008725889201</c:v>
                </c:pt>
                <c:pt idx="46">
                  <c:v>32.29025960391794</c:v>
                </c:pt>
                <c:pt idx="47">
                  <c:v>32.202097152408776</c:v>
                </c:pt>
                <c:pt idx="48">
                  <c:v>30.584292914124312</c:v>
                </c:pt>
                <c:pt idx="49">
                  <c:v>29.515369609926797</c:v>
                </c:pt>
                <c:pt idx="50">
                  <c:v>27.174801841828984</c:v>
                </c:pt>
                <c:pt idx="51">
                  <c:v>26.50488730918688</c:v>
                </c:pt>
                <c:pt idx="52">
                  <c:v>21.196403509137543</c:v>
                </c:pt>
                <c:pt idx="53">
                  <c:v>16.457460916313707</c:v>
                </c:pt>
                <c:pt idx="54">
                  <c:v>15.668914015373291</c:v>
                </c:pt>
                <c:pt idx="55">
                  <c:v>12.270845494333734</c:v>
                </c:pt>
                <c:pt idx="56">
                  <c:v>9.971968612797433</c:v>
                </c:pt>
                <c:pt idx="57">
                  <c:v>9.398460201079224</c:v>
                </c:pt>
                <c:pt idx="58">
                  <c:v>6.689959904084404</c:v>
                </c:pt>
                <c:pt idx="59">
                  <c:v>5.5495733317587925</c:v>
                </c:pt>
                <c:pt idx="60">
                  <c:v>5.264000306010503</c:v>
                </c:pt>
                <c:pt idx="61">
                  <c:v>3.2022661671697903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心病三科</c:v>
                </c:pt>
                <c:pt idx="2">
                  <c:v>肿瘤内科</c:v>
                </c:pt>
                <c:pt idx="3">
                  <c:v>心血管内科</c:v>
                </c:pt>
                <c:pt idx="4">
                  <c:v>医院</c:v>
                </c:pt>
                <c:pt idx="5">
                  <c:v>创伤骨科</c:v>
                </c:pt>
                <c:pt idx="6">
                  <c:v>风湿病科</c:v>
                </c:pt>
                <c:pt idx="7">
                  <c:v>针灸科</c:v>
                </c:pt>
                <c:pt idx="8">
                  <c:v>神经外科</c:v>
                </c:pt>
                <c:pt idx="9">
                  <c:v>肛肠科</c:v>
                </c:pt>
                <c:pt idx="10">
                  <c:v>呼吸内科</c:v>
                </c:pt>
                <c:pt idx="11">
                  <c:v>脾胃病科</c:v>
                </c:pt>
                <c:pt idx="12">
                  <c:v>男科</c:v>
                </c:pt>
                <c:pt idx="13">
                  <c:v>口腔科</c:v>
                </c:pt>
                <c:pt idx="14">
                  <c:v>显微骨科</c:v>
                </c:pt>
                <c:pt idx="15">
                  <c:v>普通外科</c:v>
                </c:pt>
                <c:pt idx="16">
                  <c:v>身心医学科</c:v>
                </c:pt>
                <c:pt idx="17">
                  <c:v>心病一科</c:v>
                </c:pt>
                <c:pt idx="18">
                  <c:v>美容皮肤科</c:v>
                </c:pt>
                <c:pt idx="19">
                  <c:v>妇二科</c:v>
                </c:pt>
                <c:pt idx="20">
                  <c:v>眼科</c:v>
                </c:pt>
                <c:pt idx="21">
                  <c:v>微创骨科</c:v>
                </c:pt>
                <c:pt idx="22">
                  <c:v>东区重症医学科</c:v>
                </c:pt>
                <c:pt idx="23">
                  <c:v>综合内科</c:v>
                </c:pt>
                <c:pt idx="24">
                  <c:v>产科</c:v>
                </c:pt>
                <c:pt idx="25">
                  <c:v>重症医学科</c:v>
                </c:pt>
                <c:pt idx="26">
                  <c:v>耳鼻喉科</c:v>
                </c:pt>
                <c:pt idx="27">
                  <c:v>乳腺甲状腺外科</c:v>
                </c:pt>
                <c:pt idx="28">
                  <c:v>皮肤科</c:v>
                </c:pt>
                <c:pt idx="29">
                  <c:v>脾胃科消化科合并</c:v>
                </c:pt>
                <c:pt idx="30">
                  <c:v>脑病一科</c:v>
                </c:pt>
                <c:pt idx="31">
                  <c:v>肾病科</c:v>
                </c:pt>
                <c:pt idx="32">
                  <c:v>消化内科</c:v>
                </c:pt>
                <c:pt idx="33">
                  <c:v>神经内科</c:v>
                </c:pt>
                <c:pt idx="34">
                  <c:v>西区重症医学科</c:v>
                </c:pt>
                <c:pt idx="35">
                  <c:v>脊柱骨科</c:v>
                </c:pt>
                <c:pt idx="36">
                  <c:v>中医经典科</c:v>
                </c:pt>
                <c:pt idx="37">
                  <c:v>康复科</c:v>
                </c:pt>
                <c:pt idx="38">
                  <c:v>小儿骨科</c:v>
                </c:pt>
                <c:pt idx="39">
                  <c:v>妇科</c:v>
                </c:pt>
                <c:pt idx="40">
                  <c:v>心病二科</c:v>
                </c:pt>
                <c:pt idx="41">
                  <c:v>治未病中心</c:v>
                </c:pt>
                <c:pt idx="42">
                  <c:v>推拿科</c:v>
                </c:pt>
                <c:pt idx="43">
                  <c:v>中医外治中心</c:v>
                </c:pt>
                <c:pt idx="44">
                  <c:v>脑病二科</c:v>
                </c:pt>
                <c:pt idx="45">
                  <c:v>肝胆外科</c:v>
                </c:pt>
                <c:pt idx="46">
                  <c:v>脑病三科</c:v>
                </c:pt>
                <c:pt idx="47">
                  <c:v>运动损伤骨科</c:v>
                </c:pt>
                <c:pt idx="48">
                  <c:v>老年医学科</c:v>
                </c:pt>
                <c:pt idx="49">
                  <c:v>小儿推拿科</c:v>
                </c:pt>
                <c:pt idx="50">
                  <c:v>肾脏内科</c:v>
                </c:pt>
                <c:pt idx="51">
                  <c:v>周围血管科</c:v>
                </c:pt>
                <c:pt idx="52">
                  <c:v>妇科妇二科合并</c:v>
                </c:pt>
                <c:pt idx="53">
                  <c:v>肝病科</c:v>
                </c:pt>
                <c:pt idx="54">
                  <c:v>心病四科</c:v>
                </c:pt>
                <c:pt idx="55">
                  <c:v>东区肾病科</c:v>
                </c:pt>
                <c:pt idx="56">
                  <c:v>泌尿外科</c:v>
                </c:pt>
                <c:pt idx="57">
                  <c:v>儿科</c:v>
                </c:pt>
                <c:pt idx="58">
                  <c:v>胸外科</c:v>
                </c:pt>
                <c:pt idx="59">
                  <c:v>血液科</c:v>
                </c:pt>
                <c:pt idx="60">
                  <c:v>骨科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99.68557063194328</c:v>
                </c:pt>
                <c:pt idx="2">
                  <c:v>99.61291543687625</c:v>
                </c:pt>
                <c:pt idx="3">
                  <c:v>99.17037201850184</c:v>
                </c:pt>
                <c:pt idx="4">
                  <c:v>98.24766862765244</c:v>
                </c:pt>
                <c:pt idx="5">
                  <c:v>98.22741651168054</c:v>
                </c:pt>
                <c:pt idx="6">
                  <c:v>97.86022609421092</c:v>
                </c:pt>
                <c:pt idx="7">
                  <c:v>97.1729862766613</c:v>
                </c:pt>
                <c:pt idx="8">
                  <c:v>96.23831389238295</c:v>
                </c:pt>
                <c:pt idx="9">
                  <c:v>95.86368156740907</c:v>
                </c:pt>
                <c:pt idx="10">
                  <c:v>95.67719868804245</c:v>
                </c:pt>
                <c:pt idx="11">
                  <c:v>94.39565938118928</c:v>
                </c:pt>
                <c:pt idx="12">
                  <c:v>93.73686615942393</c:v>
                </c:pt>
                <c:pt idx="13">
                  <c:v>92.67603050439062</c:v>
                </c:pt>
                <c:pt idx="14">
                  <c:v>92.60457270819765</c:v>
                </c:pt>
                <c:pt idx="15">
                  <c:v>92.423066136317</c:v>
                </c:pt>
                <c:pt idx="16">
                  <c:v>84.2894828345253</c:v>
                </c:pt>
                <c:pt idx="17">
                  <c:v>81.64255221278282</c:v>
                </c:pt>
                <c:pt idx="18">
                  <c:v>80.98458486727091</c:v>
                </c:pt>
                <c:pt idx="19">
                  <c:v>80.92839557770735</c:v>
                </c:pt>
                <c:pt idx="20">
                  <c:v>79.3255854209119</c:v>
                </c:pt>
                <c:pt idx="21">
                  <c:v>79.0719471550258</c:v>
                </c:pt>
                <c:pt idx="22">
                  <c:v>77.47688838228558</c:v>
                </c:pt>
                <c:pt idx="23">
                  <c:v>76.36506764099099</c:v>
                </c:pt>
                <c:pt idx="24">
                  <c:v>74.98831971056012</c:v>
                </c:pt>
                <c:pt idx="25">
                  <c:v>72.57437922139823</c:v>
                </c:pt>
                <c:pt idx="26">
                  <c:v>70.44588472064595</c:v>
                </c:pt>
                <c:pt idx="27">
                  <c:v>70.08830562789946</c:v>
                </c:pt>
                <c:pt idx="28">
                  <c:v>65.97902913125999</c:v>
                </c:pt>
                <c:pt idx="29">
                  <c:v>65.8061323966372</c:v>
                </c:pt>
                <c:pt idx="30">
                  <c:v>64.84823306195045</c:v>
                </c:pt>
                <c:pt idx="31">
                  <c:v>62.71172065962903</c:v>
                </c:pt>
                <c:pt idx="32">
                  <c:v>53.332519429289974</c:v>
                </c:pt>
                <c:pt idx="33">
                  <c:v>48.865801858344504</c:v>
                </c:pt>
                <c:pt idx="34">
                  <c:v>48.49591228931263</c:v>
                </c:pt>
                <c:pt idx="35">
                  <c:v>46.97273008115597</c:v>
                </c:pt>
                <c:pt idx="36">
                  <c:v>46.81087286458365</c:v>
                </c:pt>
                <c:pt idx="37">
                  <c:v>43.23277663805852</c:v>
                </c:pt>
                <c:pt idx="38">
                  <c:v>42.67989909036731</c:v>
                </c:pt>
                <c:pt idx="39">
                  <c:v>40.142616984967795</c:v>
                </c:pt>
                <c:pt idx="40">
                  <c:v>38.74977862227805</c:v>
                </c:pt>
                <c:pt idx="41">
                  <c:v>38.61964158003528</c:v>
                </c:pt>
                <c:pt idx="42">
                  <c:v>32.49350457574052</c:v>
                </c:pt>
                <c:pt idx="43">
                  <c:v>32.02533898561864</c:v>
                </c:pt>
                <c:pt idx="44">
                  <c:v>30.909001818481403</c:v>
                </c:pt>
                <c:pt idx="45">
                  <c:v>29.27295263677657</c:v>
                </c:pt>
                <c:pt idx="46">
                  <c:v>27.363696269790953</c:v>
                </c:pt>
                <c:pt idx="47">
                  <c:v>25.592805931622976</c:v>
                </c:pt>
                <c:pt idx="48">
                  <c:v>25.26181961446093</c:v>
                </c:pt>
                <c:pt idx="49">
                  <c:v>23.90694403316654</c:v>
                </c:pt>
                <c:pt idx="50">
                  <c:v>23.172744206478544</c:v>
                </c:pt>
                <c:pt idx="51">
                  <c:v>21.397799577947723</c:v>
                </c:pt>
                <c:pt idx="52">
                  <c:v>19.875221989571486</c:v>
                </c:pt>
                <c:pt idx="53">
                  <c:v>17.99169232466196</c:v>
                </c:pt>
                <c:pt idx="54">
                  <c:v>15.510948377479652</c:v>
                </c:pt>
                <c:pt idx="55">
                  <c:v>12.108453776036965</c:v>
                </c:pt>
                <c:pt idx="56">
                  <c:v>12.046223201660272</c:v>
                </c:pt>
                <c:pt idx="57">
                  <c:v>11.388836727851718</c:v>
                </c:pt>
                <c:pt idx="58">
                  <c:v>11.370439319917232</c:v>
                </c:pt>
                <c:pt idx="59">
                  <c:v>9.531677746339165</c:v>
                </c:pt>
                <c:pt idx="60">
                  <c:v>0.659147571164397</c:v>
                </c:pt>
                <c:pt idx="61">
                  <c:v>0.5813961835446774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每百名卫生技术人员中医药科研成果转化金额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每百名卫生技术人员中医药科研成果转化金额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小儿推拿科</c:v>
                </c:pt>
                <c:pt idx="2">
                  <c:v>风湿病科</c:v>
                </c:pt>
                <c:pt idx="3">
                  <c:v>针灸科</c:v>
                </c:pt>
                <c:pt idx="4">
                  <c:v>重症医学科</c:v>
                </c:pt>
                <c:pt idx="5">
                  <c:v>心病四科</c:v>
                </c:pt>
                <c:pt idx="6">
                  <c:v>创伤骨科</c:v>
                </c:pt>
                <c:pt idx="7">
                  <c:v>微创骨科</c:v>
                </c:pt>
                <c:pt idx="8">
                  <c:v>神经外科</c:v>
                </c:pt>
                <c:pt idx="9">
                  <c:v>产科</c:v>
                </c:pt>
                <c:pt idx="10">
                  <c:v>肝病科</c:v>
                </c:pt>
                <c:pt idx="11">
                  <c:v>推拿科</c:v>
                </c:pt>
                <c:pt idx="12">
                  <c:v>心病二科</c:v>
                </c:pt>
                <c:pt idx="13">
                  <c:v>显微骨科</c:v>
                </c:pt>
                <c:pt idx="14">
                  <c:v>妇科</c:v>
                </c:pt>
                <c:pt idx="15">
                  <c:v>综合内科</c:v>
                </c:pt>
                <c:pt idx="16">
                  <c:v>神经内科</c:v>
                </c:pt>
                <c:pt idx="17">
                  <c:v>肾病科</c:v>
                </c:pt>
                <c:pt idx="18">
                  <c:v>肿瘤内科</c:v>
                </c:pt>
                <c:pt idx="19">
                  <c:v>心血管内科</c:v>
                </c:pt>
                <c:pt idx="20">
                  <c:v>治未病中心</c:v>
                </c:pt>
                <c:pt idx="21">
                  <c:v>周围血管科</c:v>
                </c:pt>
                <c:pt idx="22">
                  <c:v>眼科</c:v>
                </c:pt>
                <c:pt idx="23">
                  <c:v>小儿骨科</c:v>
                </c:pt>
                <c:pt idx="24">
                  <c:v>身心医学科</c:v>
                </c:pt>
                <c:pt idx="25">
                  <c:v>耳鼻喉科</c:v>
                </c:pt>
                <c:pt idx="26">
                  <c:v>普通外科</c:v>
                </c:pt>
                <c:pt idx="27">
                  <c:v>脑病三科</c:v>
                </c:pt>
                <c:pt idx="28">
                  <c:v>康复科</c:v>
                </c:pt>
                <c:pt idx="29">
                  <c:v>运动损伤骨科</c:v>
                </c:pt>
                <c:pt idx="30">
                  <c:v>中医外治中心</c:v>
                </c:pt>
                <c:pt idx="31">
                  <c:v>内分泌科</c:v>
                </c:pt>
                <c:pt idx="32">
                  <c:v>西区重症医学科</c:v>
                </c:pt>
                <c:pt idx="33">
                  <c:v>脾胃病科</c:v>
                </c:pt>
                <c:pt idx="34">
                  <c:v>血液科</c:v>
                </c:pt>
                <c:pt idx="35">
                  <c:v>脑病二科</c:v>
                </c:pt>
                <c:pt idx="36">
                  <c:v>口腔科</c:v>
                </c:pt>
                <c:pt idx="37">
                  <c:v>老年医学科</c:v>
                </c:pt>
                <c:pt idx="38">
                  <c:v>肾脏内科</c:v>
                </c:pt>
                <c:pt idx="39">
                  <c:v>东区肾病科</c:v>
                </c:pt>
                <c:pt idx="40">
                  <c:v>儿科</c:v>
                </c:pt>
                <c:pt idx="41">
                  <c:v>乳腺甲状腺外科</c:v>
                </c:pt>
                <c:pt idx="42">
                  <c:v>美容皮肤科</c:v>
                </c:pt>
                <c:pt idx="43">
                  <c:v>心病一科</c:v>
                </c:pt>
                <c:pt idx="44">
                  <c:v>脑病一科</c:v>
                </c:pt>
                <c:pt idx="45">
                  <c:v>胸外科</c:v>
                </c:pt>
                <c:pt idx="46">
                  <c:v>皮肤科</c:v>
                </c:pt>
                <c:pt idx="47">
                  <c:v>泌尿外科</c:v>
                </c:pt>
                <c:pt idx="48">
                  <c:v>心病三科</c:v>
                </c:pt>
                <c:pt idx="49">
                  <c:v>关节骨科</c:v>
                </c:pt>
                <c:pt idx="50">
                  <c:v>脾胃科消化科合并</c:v>
                </c:pt>
                <c:pt idx="51">
                  <c:v>骨科</c:v>
                </c:pt>
                <c:pt idx="52">
                  <c:v>脊柱骨科</c:v>
                </c:pt>
                <c:pt idx="53">
                  <c:v>呼吸内科</c:v>
                </c:pt>
                <c:pt idx="54">
                  <c:v>妇科妇二科合并</c:v>
                </c:pt>
                <c:pt idx="55">
                  <c:v>东区重症医学科</c:v>
                </c:pt>
                <c:pt idx="56">
                  <c:v>肛肠科</c:v>
                </c:pt>
                <c:pt idx="57">
                  <c:v>男科</c:v>
                </c:pt>
                <c:pt idx="58">
                  <c:v>消化内科</c:v>
                </c:pt>
                <c:pt idx="59">
                  <c:v>中医经典科</c:v>
                </c:pt>
                <c:pt idx="60">
                  <c:v>肝胆外科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97.6588106799468</c:v>
                </c:pt>
                <c:pt idx="2">
                  <c:v>97.56901990294453</c:v>
                </c:pt>
                <c:pt idx="3">
                  <c:v>92.00440846407655</c:v>
                </c:pt>
                <c:pt idx="4">
                  <c:v>90.62774169630742</c:v>
                </c:pt>
                <c:pt idx="5">
                  <c:v>89.3431180194102</c:v>
                </c:pt>
                <c:pt idx="6">
                  <c:v>89.21314755102107</c:v>
                </c:pt>
                <c:pt idx="7">
                  <c:v>87.93496433527453</c:v>
                </c:pt>
                <c:pt idx="8">
                  <c:v>87.15823490449544</c:v>
                </c:pt>
                <c:pt idx="9">
                  <c:v>87.01150644313775</c:v>
                </c:pt>
                <c:pt idx="10">
                  <c:v>85.52304322870008</c:v>
                </c:pt>
                <c:pt idx="11">
                  <c:v>84.49010014640257</c:v>
                </c:pt>
                <c:pt idx="12">
                  <c:v>84.35752794664302</c:v>
                </c:pt>
                <c:pt idx="13">
                  <c:v>80.9281530107116</c:v>
                </c:pt>
                <c:pt idx="14">
                  <c:v>77.66572335647876</c:v>
                </c:pt>
                <c:pt idx="15">
                  <c:v>76.20075809986652</c:v>
                </c:pt>
                <c:pt idx="16">
                  <c:v>72.00689932211283</c:v>
                </c:pt>
                <c:pt idx="17">
                  <c:v>71.4091003547439</c:v>
                </c:pt>
                <c:pt idx="18">
                  <c:v>69.77206009268548</c:v>
                </c:pt>
                <c:pt idx="19">
                  <c:v>68.80570630255896</c:v>
                </c:pt>
                <c:pt idx="20">
                  <c:v>68.61371887863943</c:v>
                </c:pt>
                <c:pt idx="21">
                  <c:v>68.18469264150465</c:v>
                </c:pt>
                <c:pt idx="22">
                  <c:v>66.908755645367</c:v>
                </c:pt>
                <c:pt idx="23">
                  <c:v>63.60349012837797</c:v>
                </c:pt>
                <c:pt idx="24">
                  <c:v>63.357306711212935</c:v>
                </c:pt>
                <c:pt idx="25">
                  <c:v>61.22966147084463</c:v>
                </c:pt>
                <c:pt idx="26">
                  <c:v>58.57937114534168</c:v>
                </c:pt>
                <c:pt idx="27">
                  <c:v>57.291680101766865</c:v>
                </c:pt>
                <c:pt idx="28">
                  <c:v>57.184099105710615</c:v>
                </c:pt>
                <c:pt idx="29">
                  <c:v>54.63876754031104</c:v>
                </c:pt>
                <c:pt idx="30">
                  <c:v>53.740533800474154</c:v>
                </c:pt>
                <c:pt idx="31">
                  <c:v>52.95412020575213</c:v>
                </c:pt>
                <c:pt idx="32">
                  <c:v>50.94963123669115</c:v>
                </c:pt>
                <c:pt idx="33">
                  <c:v>49.239662197595294</c:v>
                </c:pt>
                <c:pt idx="34">
                  <c:v>48.0991398936286</c:v>
                </c:pt>
                <c:pt idx="35">
                  <c:v>47.006763177656104</c:v>
                </c:pt>
                <c:pt idx="36">
                  <c:v>46.448299513673355</c:v>
                </c:pt>
                <c:pt idx="37">
                  <c:v>46.02424374412374</c:v>
                </c:pt>
                <c:pt idx="38">
                  <c:v>43.997566548670434</c:v>
                </c:pt>
                <c:pt idx="39">
                  <c:v>43.69644071871682</c:v>
                </c:pt>
                <c:pt idx="40">
                  <c:v>42.384355051338176</c:v>
                </c:pt>
                <c:pt idx="41">
                  <c:v>33.10758207586108</c:v>
                </c:pt>
                <c:pt idx="42">
                  <c:v>29.58447575107262</c:v>
                </c:pt>
                <c:pt idx="43">
                  <c:v>28.46964996259676</c:v>
                </c:pt>
                <c:pt idx="44">
                  <c:v>25.72249232379769</c:v>
                </c:pt>
                <c:pt idx="45">
                  <c:v>23.699607347229378</c:v>
                </c:pt>
                <c:pt idx="46">
                  <c:v>23.437675426580398</c:v>
                </c:pt>
                <c:pt idx="47">
                  <c:v>23.23475158956467</c:v>
                </c:pt>
                <c:pt idx="48">
                  <c:v>22.724375199800672</c:v>
                </c:pt>
                <c:pt idx="49">
                  <c:v>20.32502688370045</c:v>
                </c:pt>
                <c:pt idx="50">
                  <c:v>18.78004626742748</c:v>
                </c:pt>
                <c:pt idx="51">
                  <c:v>18.47333070411272</c:v>
                </c:pt>
                <c:pt idx="52">
                  <c:v>16.656873938108994</c:v>
                </c:pt>
                <c:pt idx="53">
                  <c:v>14.129507061090685</c:v>
                </c:pt>
                <c:pt idx="54">
                  <c:v>8.229493088265563</c:v>
                </c:pt>
                <c:pt idx="55">
                  <c:v>7.63863404674964</c:v>
                </c:pt>
                <c:pt idx="56">
                  <c:v>7.4557959471522715</c:v>
                </c:pt>
                <c:pt idx="57">
                  <c:v>7.369872139730976</c:v>
                </c:pt>
                <c:pt idx="58">
                  <c:v>6.432557832478029</c:v>
                </c:pt>
                <c:pt idx="59">
                  <c:v>5.942456873310577</c:v>
                </c:pt>
                <c:pt idx="60">
                  <c:v>4.256324503211556</c:v>
                </c:pt>
                <c:pt idx="61">
                  <c:v>2.584572273338959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每百名卫生技术人员中医药科研项目经费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每百名卫生技术人员中医药科研项目经费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脾胃病科</c:v>
                </c:pt>
                <c:pt idx="2">
                  <c:v>关节骨科</c:v>
                </c:pt>
                <c:pt idx="3">
                  <c:v>美容皮肤科</c:v>
                </c:pt>
                <c:pt idx="4">
                  <c:v>普通外科</c:v>
                </c:pt>
                <c:pt idx="5">
                  <c:v>心血管内科</c:v>
                </c:pt>
                <c:pt idx="6">
                  <c:v>脊柱骨科</c:v>
                </c:pt>
                <c:pt idx="7">
                  <c:v>皮肤科</c:v>
                </c:pt>
                <c:pt idx="8">
                  <c:v>周围血管科</c:v>
                </c:pt>
                <c:pt idx="9">
                  <c:v>推拿科</c:v>
                </c:pt>
                <c:pt idx="10">
                  <c:v>东区肾病科</c:v>
                </c:pt>
                <c:pt idx="11">
                  <c:v>小儿推拿科</c:v>
                </c:pt>
                <c:pt idx="12">
                  <c:v>心病三科</c:v>
                </c:pt>
                <c:pt idx="13">
                  <c:v>肝病科</c:v>
                </c:pt>
                <c:pt idx="14">
                  <c:v>内分泌科</c:v>
                </c:pt>
                <c:pt idx="15">
                  <c:v>胸外科</c:v>
                </c:pt>
                <c:pt idx="16">
                  <c:v>口腔科</c:v>
                </c:pt>
                <c:pt idx="17">
                  <c:v>创伤骨科</c:v>
                </c:pt>
                <c:pt idx="18">
                  <c:v>产科</c:v>
                </c:pt>
                <c:pt idx="19">
                  <c:v>心病一科</c:v>
                </c:pt>
                <c:pt idx="20">
                  <c:v>运动损伤骨科</c:v>
                </c:pt>
                <c:pt idx="21">
                  <c:v>风湿病科</c:v>
                </c:pt>
                <c:pt idx="22">
                  <c:v>肾脏内科</c:v>
                </c:pt>
                <c:pt idx="23">
                  <c:v>妇科</c:v>
                </c:pt>
                <c:pt idx="24">
                  <c:v>肝胆外科</c:v>
                </c:pt>
                <c:pt idx="25">
                  <c:v>身心医学科</c:v>
                </c:pt>
                <c:pt idx="26">
                  <c:v>老年医学科</c:v>
                </c:pt>
                <c:pt idx="27">
                  <c:v>妇二科</c:v>
                </c:pt>
                <c:pt idx="28">
                  <c:v>泌尿外科</c:v>
                </c:pt>
                <c:pt idx="29">
                  <c:v>儿科</c:v>
                </c:pt>
                <c:pt idx="30">
                  <c:v>消化内科</c:v>
                </c:pt>
                <c:pt idx="31">
                  <c:v>男科</c:v>
                </c:pt>
                <c:pt idx="32">
                  <c:v>乳腺甲状腺外科</c:v>
                </c:pt>
                <c:pt idx="33">
                  <c:v>骨科</c:v>
                </c:pt>
                <c:pt idx="34">
                  <c:v>血液科</c:v>
                </c:pt>
                <c:pt idx="35">
                  <c:v>耳鼻喉科</c:v>
                </c:pt>
                <c:pt idx="36">
                  <c:v>脑病二科</c:v>
                </c:pt>
                <c:pt idx="37">
                  <c:v>脾胃科消化科合并</c:v>
                </c:pt>
                <c:pt idx="38">
                  <c:v>显微骨科</c:v>
                </c:pt>
                <c:pt idx="39">
                  <c:v>神经内科</c:v>
                </c:pt>
                <c:pt idx="40">
                  <c:v>医院</c:v>
                </c:pt>
                <c:pt idx="41">
                  <c:v>中医经典科</c:v>
                </c:pt>
                <c:pt idx="42">
                  <c:v>呼吸内科</c:v>
                </c:pt>
                <c:pt idx="43">
                  <c:v>脑病三科</c:v>
                </c:pt>
                <c:pt idx="44">
                  <c:v>中医外治中心</c:v>
                </c:pt>
                <c:pt idx="45">
                  <c:v>脑病一科</c:v>
                </c:pt>
                <c:pt idx="46">
                  <c:v>针灸科</c:v>
                </c:pt>
                <c:pt idx="47">
                  <c:v>妇科妇二科合并</c:v>
                </c:pt>
                <c:pt idx="48">
                  <c:v>肿瘤内科</c:v>
                </c:pt>
                <c:pt idx="49">
                  <c:v>肛肠科</c:v>
                </c:pt>
                <c:pt idx="50">
                  <c:v>西区重症医学科</c:v>
                </c:pt>
                <c:pt idx="51">
                  <c:v>综合内科</c:v>
                </c:pt>
                <c:pt idx="52">
                  <c:v>重症医学科</c:v>
                </c:pt>
                <c:pt idx="53">
                  <c:v>治未病中心</c:v>
                </c:pt>
                <c:pt idx="54">
                  <c:v>康复科</c:v>
                </c:pt>
                <c:pt idx="55">
                  <c:v>心病四科</c:v>
                </c:pt>
                <c:pt idx="56">
                  <c:v>心病二科</c:v>
                </c:pt>
                <c:pt idx="57">
                  <c:v>神经外科</c:v>
                </c:pt>
                <c:pt idx="58">
                  <c:v>肾病科</c:v>
                </c:pt>
                <c:pt idx="59">
                  <c:v>眼科</c:v>
                </c:pt>
                <c:pt idx="60">
                  <c:v>东区重症医学科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98.55226147676984</c:v>
                </c:pt>
                <c:pt idx="2">
                  <c:v>98.41450524823846</c:v>
                </c:pt>
                <c:pt idx="3">
                  <c:v>98.14816940559672</c:v>
                </c:pt>
                <c:pt idx="4">
                  <c:v>96.31209990721597</c:v>
                </c:pt>
                <c:pt idx="5">
                  <c:v>93.63062853464203</c:v>
                </c:pt>
                <c:pt idx="6">
                  <c:v>88.56145988020519</c:v>
                </c:pt>
                <c:pt idx="7">
                  <c:v>84.73443687290604</c:v>
                </c:pt>
                <c:pt idx="8">
                  <c:v>83.33716347769592</c:v>
                </c:pt>
                <c:pt idx="9">
                  <c:v>79.97970425364497</c:v>
                </c:pt>
                <c:pt idx="10">
                  <c:v>79.82947294110087</c:v>
                </c:pt>
                <c:pt idx="11">
                  <c:v>78.5731667120953</c:v>
                </c:pt>
                <c:pt idx="12">
                  <c:v>78.15856464104179</c:v>
                </c:pt>
                <c:pt idx="13">
                  <c:v>76.55659763624588</c:v>
                </c:pt>
                <c:pt idx="14">
                  <c:v>74.2269992983768</c:v>
                </c:pt>
                <c:pt idx="15">
                  <c:v>74.19740849172064</c:v>
                </c:pt>
                <c:pt idx="16">
                  <c:v>72.31681595447736</c:v>
                </c:pt>
                <c:pt idx="17">
                  <c:v>71.33678366004189</c:v>
                </c:pt>
                <c:pt idx="18">
                  <c:v>70.65616520413788</c:v>
                </c:pt>
                <c:pt idx="19">
                  <c:v>65.71378921965727</c:v>
                </c:pt>
                <c:pt idx="20">
                  <c:v>64.90375746566066</c:v>
                </c:pt>
                <c:pt idx="21">
                  <c:v>64.46725416225195</c:v>
                </c:pt>
                <c:pt idx="22">
                  <c:v>64.21643996911168</c:v>
                </c:pt>
                <c:pt idx="23">
                  <c:v>60.10467396636703</c:v>
                </c:pt>
                <c:pt idx="24">
                  <c:v>60.08194018309561</c:v>
                </c:pt>
                <c:pt idx="25">
                  <c:v>57.33800416597743</c:v>
                </c:pt>
                <c:pt idx="26">
                  <c:v>55.86398127090485</c:v>
                </c:pt>
                <c:pt idx="27">
                  <c:v>55.43029770755547</c:v>
                </c:pt>
                <c:pt idx="28">
                  <c:v>55.325109512781886</c:v>
                </c:pt>
                <c:pt idx="29">
                  <c:v>53.86279574213208</c:v>
                </c:pt>
                <c:pt idx="30">
                  <c:v>52.10958532816883</c:v>
                </c:pt>
                <c:pt idx="31">
                  <c:v>51.026331095727485</c:v>
                </c:pt>
                <c:pt idx="32">
                  <c:v>49.58749016249983</c:v>
                </c:pt>
                <c:pt idx="33">
                  <c:v>49.32275333117332</c:v>
                </c:pt>
                <c:pt idx="34">
                  <c:v>46.82873388995928</c:v>
                </c:pt>
                <c:pt idx="35">
                  <c:v>45.3484174878141</c:v>
                </c:pt>
                <c:pt idx="36">
                  <c:v>41.834432102796846</c:v>
                </c:pt>
                <c:pt idx="37">
                  <c:v>38.884347058541</c:v>
                </c:pt>
                <c:pt idx="38">
                  <c:v>38.36025195891489</c:v>
                </c:pt>
                <c:pt idx="39">
                  <c:v>36.62581960070344</c:v>
                </c:pt>
                <c:pt idx="40">
                  <c:v>36.59415934206963</c:v>
                </c:pt>
                <c:pt idx="41">
                  <c:v>36.26969387865641</c:v>
                </c:pt>
                <c:pt idx="42">
                  <c:v>33.89754824197869</c:v>
                </c:pt>
                <c:pt idx="43">
                  <c:v>33.20839291918851</c:v>
                </c:pt>
                <c:pt idx="44">
                  <c:v>31.930338878099352</c:v>
                </c:pt>
                <c:pt idx="45">
                  <c:v>27.298418410778567</c:v>
                </c:pt>
                <c:pt idx="46">
                  <c:v>23.207823555840775</c:v>
                </c:pt>
                <c:pt idx="47">
                  <c:v>23.141188906029278</c:v>
                </c:pt>
                <c:pt idx="48">
                  <c:v>20.607316769405696</c:v>
                </c:pt>
                <c:pt idx="49">
                  <c:v>20.237413958233542</c:v>
                </c:pt>
                <c:pt idx="50">
                  <c:v>16.55731548846551</c:v>
                </c:pt>
                <c:pt idx="51">
                  <c:v>11.966325430484591</c:v>
                </c:pt>
                <c:pt idx="52">
                  <c:v>8.797089344003187</c:v>
                </c:pt>
                <c:pt idx="53">
                  <c:v>8.159721935052104</c:v>
                </c:pt>
                <c:pt idx="54">
                  <c:v>7.228721349401168</c:v>
                </c:pt>
                <c:pt idx="55">
                  <c:v>6.333462432814998</c:v>
                </c:pt>
                <c:pt idx="56">
                  <c:v>5.700379971645935</c:v>
                </c:pt>
                <c:pt idx="57">
                  <c:v>4.969467758157249</c:v>
                </c:pt>
                <c:pt idx="58">
                  <c:v>4.6160251434967625</c:v>
                </c:pt>
                <c:pt idx="59">
                  <c:v>4.585806517385564</c:v>
                </c:pt>
                <c:pt idx="60">
                  <c:v>1.4641165334016555</c:v>
                </c:pt>
                <c:pt idx="61">
                  <c:v>0.4012509586691358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每百名卫生技术人员重点学科重点专科经费投入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每百名卫生技术人员重点学科重点专科经费投入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脊柱骨科</c:v>
                </c:pt>
                <c:pt idx="2">
                  <c:v>骨科</c:v>
                </c:pt>
                <c:pt idx="3">
                  <c:v>医院</c:v>
                </c:pt>
                <c:pt idx="4">
                  <c:v>妇科妇二科合并</c:v>
                </c:pt>
                <c:pt idx="5">
                  <c:v>显微骨科</c:v>
                </c:pt>
                <c:pt idx="6">
                  <c:v>肾病科</c:v>
                </c:pt>
                <c:pt idx="7">
                  <c:v>肝胆外科</c:v>
                </c:pt>
                <c:pt idx="8">
                  <c:v>普通外科</c:v>
                </c:pt>
                <c:pt idx="9">
                  <c:v>男科</c:v>
                </c:pt>
                <c:pt idx="10">
                  <c:v>西区重症医学科</c:v>
                </c:pt>
                <c:pt idx="11">
                  <c:v>口腔科</c:v>
                </c:pt>
                <c:pt idx="12">
                  <c:v>脾胃科消化科合并</c:v>
                </c:pt>
                <c:pt idx="13">
                  <c:v>关节骨科</c:v>
                </c:pt>
                <c:pt idx="14">
                  <c:v>中医经典科</c:v>
                </c:pt>
                <c:pt idx="15">
                  <c:v>脑病一科</c:v>
                </c:pt>
                <c:pt idx="16">
                  <c:v>脑病二科</c:v>
                </c:pt>
                <c:pt idx="17">
                  <c:v>创伤骨科</c:v>
                </c:pt>
                <c:pt idx="18">
                  <c:v>消化内科</c:v>
                </c:pt>
                <c:pt idx="19">
                  <c:v>胸外科</c:v>
                </c:pt>
                <c:pt idx="20">
                  <c:v>康复科</c:v>
                </c:pt>
                <c:pt idx="21">
                  <c:v>身心医学科</c:v>
                </c:pt>
                <c:pt idx="22">
                  <c:v>重症医学科</c:v>
                </c:pt>
                <c:pt idx="23">
                  <c:v>皮肤科</c:v>
                </c:pt>
                <c:pt idx="24">
                  <c:v>妇科</c:v>
                </c:pt>
                <c:pt idx="25">
                  <c:v>肾脏内科</c:v>
                </c:pt>
                <c:pt idx="26">
                  <c:v>心病二科</c:v>
                </c:pt>
                <c:pt idx="27">
                  <c:v>眼科</c:v>
                </c:pt>
                <c:pt idx="28">
                  <c:v>东区肾病科</c:v>
                </c:pt>
                <c:pt idx="29">
                  <c:v>微创骨科</c:v>
                </c:pt>
                <c:pt idx="30">
                  <c:v>东区重症医学科</c:v>
                </c:pt>
                <c:pt idx="31">
                  <c:v>心病四科</c:v>
                </c:pt>
                <c:pt idx="32">
                  <c:v>小儿骨科</c:v>
                </c:pt>
                <c:pt idx="33">
                  <c:v>肛肠科</c:v>
                </c:pt>
                <c:pt idx="34">
                  <c:v>泌尿外科</c:v>
                </c:pt>
                <c:pt idx="35">
                  <c:v>内分泌科</c:v>
                </c:pt>
                <c:pt idx="36">
                  <c:v>心血管内科</c:v>
                </c:pt>
                <c:pt idx="37">
                  <c:v>产科</c:v>
                </c:pt>
                <c:pt idx="38">
                  <c:v>肿瘤内科</c:v>
                </c:pt>
                <c:pt idx="39">
                  <c:v>针灸科</c:v>
                </c:pt>
                <c:pt idx="40">
                  <c:v>神经内科</c:v>
                </c:pt>
                <c:pt idx="41">
                  <c:v>血液科</c:v>
                </c:pt>
                <c:pt idx="42">
                  <c:v>耳鼻喉科</c:v>
                </c:pt>
                <c:pt idx="43">
                  <c:v>乳腺甲状腺外科</c:v>
                </c:pt>
                <c:pt idx="44">
                  <c:v>运动损伤骨科</c:v>
                </c:pt>
                <c:pt idx="45">
                  <c:v>小儿推拿科</c:v>
                </c:pt>
                <c:pt idx="46">
                  <c:v>呼吸内科</c:v>
                </c:pt>
                <c:pt idx="47">
                  <c:v>风湿病科</c:v>
                </c:pt>
                <c:pt idx="48">
                  <c:v>综合内科</c:v>
                </c:pt>
                <c:pt idx="49">
                  <c:v>美容皮肤科</c:v>
                </c:pt>
                <c:pt idx="50">
                  <c:v>脑病三科</c:v>
                </c:pt>
                <c:pt idx="51">
                  <c:v>妇二科</c:v>
                </c:pt>
                <c:pt idx="52">
                  <c:v>周围血管科</c:v>
                </c:pt>
                <c:pt idx="53">
                  <c:v>心病一科</c:v>
                </c:pt>
                <c:pt idx="54">
                  <c:v>脾胃病科</c:v>
                </c:pt>
                <c:pt idx="55">
                  <c:v>推拿科</c:v>
                </c:pt>
                <c:pt idx="56">
                  <c:v>心病三科</c:v>
                </c:pt>
                <c:pt idx="57">
                  <c:v>中医外治中心</c:v>
                </c:pt>
                <c:pt idx="58">
                  <c:v>肝病科</c:v>
                </c:pt>
                <c:pt idx="59">
                  <c:v>老年医学科</c:v>
                </c:pt>
                <c:pt idx="60">
                  <c:v>治未病中心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98.35500831695958</c:v>
                </c:pt>
                <c:pt idx="2">
                  <c:v>97.71350746101089</c:v>
                </c:pt>
                <c:pt idx="3">
                  <c:v>95.1962619151159</c:v>
                </c:pt>
                <c:pt idx="4">
                  <c:v>94.93773733224319</c:v>
                </c:pt>
                <c:pt idx="5">
                  <c:v>92.13001214713476</c:v>
                </c:pt>
                <c:pt idx="6">
                  <c:v>91.17796727500759</c:v>
                </c:pt>
                <c:pt idx="7">
                  <c:v>88.8719877517238</c:v>
                </c:pt>
                <c:pt idx="8">
                  <c:v>87.7365324360742</c:v>
                </c:pt>
                <c:pt idx="9">
                  <c:v>87.67138540711252</c:v>
                </c:pt>
                <c:pt idx="10">
                  <c:v>86.07953700337006</c:v>
                </c:pt>
                <c:pt idx="11">
                  <c:v>83.87074939983427</c:v>
                </c:pt>
                <c:pt idx="12">
                  <c:v>78.41325485848219</c:v>
                </c:pt>
                <c:pt idx="13">
                  <c:v>78.40042039533054</c:v>
                </c:pt>
                <c:pt idx="14">
                  <c:v>77.77980481205739</c:v>
                </c:pt>
                <c:pt idx="15">
                  <c:v>77.34305798279593</c:v>
                </c:pt>
                <c:pt idx="16">
                  <c:v>77.11830700243478</c:v>
                </c:pt>
                <c:pt idx="17">
                  <c:v>76.3345493560267</c:v>
                </c:pt>
                <c:pt idx="18">
                  <c:v>75.64719223132077</c:v>
                </c:pt>
                <c:pt idx="19">
                  <c:v>75.55211211536492</c:v>
                </c:pt>
                <c:pt idx="20">
                  <c:v>73.47926409718924</c:v>
                </c:pt>
                <c:pt idx="21">
                  <c:v>72.61189478177643</c:v>
                </c:pt>
                <c:pt idx="22">
                  <c:v>72.60873717589475</c:v>
                </c:pt>
                <c:pt idx="23">
                  <c:v>72.23113040500687</c:v>
                </c:pt>
                <c:pt idx="24">
                  <c:v>71.4318553731725</c:v>
                </c:pt>
                <c:pt idx="25">
                  <c:v>69.32556328905142</c:v>
                </c:pt>
                <c:pt idx="26">
                  <c:v>68.77292907719517</c:v>
                </c:pt>
                <c:pt idx="27">
                  <c:v>67.69316292613544</c:v>
                </c:pt>
                <c:pt idx="28">
                  <c:v>62.758297855550666</c:v>
                </c:pt>
                <c:pt idx="29">
                  <c:v>59.56902832069412</c:v>
                </c:pt>
                <c:pt idx="30">
                  <c:v>57.19153612697027</c:v>
                </c:pt>
                <c:pt idx="31">
                  <c:v>56.6886669113904</c:v>
                </c:pt>
                <c:pt idx="32">
                  <c:v>56.24972961302283</c:v>
                </c:pt>
                <c:pt idx="33">
                  <c:v>56.110342834218024</c:v>
                </c:pt>
                <c:pt idx="34">
                  <c:v>49.12056874718577</c:v>
                </c:pt>
                <c:pt idx="35">
                  <c:v>46.889868587537315</c:v>
                </c:pt>
                <c:pt idx="36">
                  <c:v>45.282710615580044</c:v>
                </c:pt>
                <c:pt idx="37">
                  <c:v>44.04664773666887</c:v>
                </c:pt>
                <c:pt idx="38">
                  <c:v>43.17648360332546</c:v>
                </c:pt>
                <c:pt idx="39">
                  <c:v>43.0762902268619</c:v>
                </c:pt>
                <c:pt idx="40">
                  <c:v>42.70930984823157</c:v>
                </c:pt>
                <c:pt idx="41">
                  <c:v>42.491641103653386</c:v>
                </c:pt>
                <c:pt idx="42">
                  <c:v>40.61711252460307</c:v>
                </c:pt>
                <c:pt idx="43">
                  <c:v>38.6904499560135</c:v>
                </c:pt>
                <c:pt idx="44">
                  <c:v>36.064129728267964</c:v>
                </c:pt>
                <c:pt idx="45">
                  <c:v>33.52002074512345</c:v>
                </c:pt>
                <c:pt idx="46">
                  <c:v>32.725058182453814</c:v>
                </c:pt>
                <c:pt idx="47">
                  <c:v>31.04519795309953</c:v>
                </c:pt>
                <c:pt idx="48">
                  <c:v>28.196366890935817</c:v>
                </c:pt>
                <c:pt idx="49">
                  <c:v>27.669883132043534</c:v>
                </c:pt>
                <c:pt idx="50">
                  <c:v>27.438032438606594</c:v>
                </c:pt>
                <c:pt idx="51">
                  <c:v>22.14037955936107</c:v>
                </c:pt>
                <c:pt idx="52">
                  <c:v>20.451438876564325</c:v>
                </c:pt>
                <c:pt idx="53">
                  <c:v>17.27642478735345</c:v>
                </c:pt>
                <c:pt idx="54">
                  <c:v>16.715689258154104</c:v>
                </c:pt>
                <c:pt idx="55">
                  <c:v>16.387738497647913</c:v>
                </c:pt>
                <c:pt idx="56">
                  <c:v>10.263161049219583</c:v>
                </c:pt>
                <c:pt idx="57">
                  <c:v>7.210615855969938</c:v>
                </c:pt>
                <c:pt idx="58">
                  <c:v>5.325321592081299</c:v>
                </c:pt>
                <c:pt idx="59">
                  <c:v>4.628166583723026</c:v>
                </c:pt>
                <c:pt idx="60">
                  <c:v>4.107885732792036</c:v>
                </c:pt>
                <c:pt idx="61">
                  <c:v>1.5163315914463862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医师人均SCI文章数量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医师人均SCI文章数量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脾胃科消化科合并</c:v>
                </c:pt>
                <c:pt idx="1">
                  <c:v>老年医学科</c:v>
                </c:pt>
                <c:pt idx="2">
                  <c:v>脑病一科</c:v>
                </c:pt>
                <c:pt idx="3">
                  <c:v>心病二科</c:v>
                </c:pt>
                <c:pt idx="4">
                  <c:v>肿瘤内科</c:v>
                </c:pt>
                <c:pt idx="5">
                  <c:v>显微骨科</c:v>
                </c:pt>
                <c:pt idx="6">
                  <c:v>口腔科</c:v>
                </c:pt>
                <c:pt idx="7">
                  <c:v>产科</c:v>
                </c:pt>
                <c:pt idx="8">
                  <c:v>肾病科</c:v>
                </c:pt>
                <c:pt idx="9">
                  <c:v>治未病中心</c:v>
                </c:pt>
                <c:pt idx="10">
                  <c:v>运动损伤骨科</c:v>
                </c:pt>
                <c:pt idx="11">
                  <c:v>小儿推拿科</c:v>
                </c:pt>
                <c:pt idx="12">
                  <c:v>肾脏内科</c:v>
                </c:pt>
                <c:pt idx="13">
                  <c:v>西区重症医学科</c:v>
                </c:pt>
                <c:pt idx="14">
                  <c:v>肝胆外科</c:v>
                </c:pt>
                <c:pt idx="15">
                  <c:v>身心医学科</c:v>
                </c:pt>
                <c:pt idx="16">
                  <c:v>眼科</c:v>
                </c:pt>
                <c:pt idx="17">
                  <c:v>骨科</c:v>
                </c:pt>
                <c:pt idx="18">
                  <c:v>皮肤科</c:v>
                </c:pt>
                <c:pt idx="19">
                  <c:v>美容皮肤科</c:v>
                </c:pt>
                <c:pt idx="20">
                  <c:v>乳腺甲状腺外科</c:v>
                </c:pt>
                <c:pt idx="21">
                  <c:v>心病一科</c:v>
                </c:pt>
                <c:pt idx="22">
                  <c:v>男科</c:v>
                </c:pt>
                <c:pt idx="23">
                  <c:v>脑病二科</c:v>
                </c:pt>
                <c:pt idx="24">
                  <c:v>针灸科</c:v>
                </c:pt>
                <c:pt idx="25">
                  <c:v>风湿病科</c:v>
                </c:pt>
                <c:pt idx="26">
                  <c:v>周围血管科</c:v>
                </c:pt>
                <c:pt idx="27">
                  <c:v>中医外治中心</c:v>
                </c:pt>
                <c:pt idx="28">
                  <c:v>肝病科</c:v>
                </c:pt>
                <c:pt idx="29">
                  <c:v>儿科</c:v>
                </c:pt>
                <c:pt idx="30">
                  <c:v>泌尿外科</c:v>
                </c:pt>
                <c:pt idx="31">
                  <c:v>微创骨科</c:v>
                </c:pt>
                <c:pt idx="32">
                  <c:v>康复科</c:v>
                </c:pt>
                <c:pt idx="33">
                  <c:v>东区重症医学科</c:v>
                </c:pt>
                <c:pt idx="34">
                  <c:v>耳鼻喉科</c:v>
                </c:pt>
                <c:pt idx="35">
                  <c:v>内分泌科</c:v>
                </c:pt>
                <c:pt idx="36">
                  <c:v>心病三科</c:v>
                </c:pt>
                <c:pt idx="37">
                  <c:v>心病四科</c:v>
                </c:pt>
                <c:pt idx="38">
                  <c:v>妇二科</c:v>
                </c:pt>
                <c:pt idx="39">
                  <c:v>脑病三科</c:v>
                </c:pt>
                <c:pt idx="40">
                  <c:v>消化内科</c:v>
                </c:pt>
                <c:pt idx="41">
                  <c:v>医院</c:v>
                </c:pt>
                <c:pt idx="42">
                  <c:v>神经外科</c:v>
                </c:pt>
                <c:pt idx="43">
                  <c:v>妇科妇二科合并</c:v>
                </c:pt>
                <c:pt idx="44">
                  <c:v>脾胃病科</c:v>
                </c:pt>
                <c:pt idx="45">
                  <c:v>普通外科</c:v>
                </c:pt>
                <c:pt idx="46">
                  <c:v>推拿科</c:v>
                </c:pt>
                <c:pt idx="47">
                  <c:v>血液科</c:v>
                </c:pt>
                <c:pt idx="48">
                  <c:v>呼吸内科</c:v>
                </c:pt>
                <c:pt idx="49">
                  <c:v>关节骨科</c:v>
                </c:pt>
                <c:pt idx="50">
                  <c:v>心血管内科</c:v>
                </c:pt>
                <c:pt idx="51">
                  <c:v>东区肾病科</c:v>
                </c:pt>
                <c:pt idx="52">
                  <c:v>综合内科</c:v>
                </c:pt>
                <c:pt idx="53">
                  <c:v>重症医学科</c:v>
                </c:pt>
                <c:pt idx="54">
                  <c:v>脊柱骨科</c:v>
                </c:pt>
                <c:pt idx="55">
                  <c:v>神经内科</c:v>
                </c:pt>
                <c:pt idx="56">
                  <c:v>胸外科</c:v>
                </c:pt>
                <c:pt idx="57">
                  <c:v>中医经典科</c:v>
                </c:pt>
                <c:pt idx="58">
                  <c:v>小儿骨科</c:v>
                </c:pt>
                <c:pt idx="59">
                  <c:v>肛肠科</c:v>
                </c:pt>
                <c:pt idx="60">
                  <c:v>创伤骨科</c:v>
                </c:pt>
                <c:pt idx="61">
                  <c:v>妇科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99.9208497865709</c:v>
                </c:pt>
                <c:pt idx="2">
                  <c:v>96.80806504964366</c:v>
                </c:pt>
                <c:pt idx="3">
                  <c:v>94.3350376415543</c:v>
                </c:pt>
                <c:pt idx="4">
                  <c:v>91.50071476673797</c:v>
                </c:pt>
                <c:pt idx="5">
                  <c:v>90.5147633291396</c:v>
                </c:pt>
                <c:pt idx="6">
                  <c:v>89.16410613866424</c:v>
                </c:pt>
                <c:pt idx="7">
                  <c:v>88.81897333080867</c:v>
                </c:pt>
                <c:pt idx="8">
                  <c:v>85.9990571750776</c:v>
                </c:pt>
                <c:pt idx="9">
                  <c:v>85.17024379212016</c:v>
                </c:pt>
                <c:pt idx="10">
                  <c:v>81.81141028651629</c:v>
                </c:pt>
                <c:pt idx="11">
                  <c:v>80.63541858311103</c:v>
                </c:pt>
                <c:pt idx="12">
                  <c:v>77.7481294062401</c:v>
                </c:pt>
                <c:pt idx="13">
                  <c:v>77.42974063725049</c:v>
                </c:pt>
                <c:pt idx="14">
                  <c:v>73.07401636110222</c:v>
                </c:pt>
                <c:pt idx="15">
                  <c:v>72.44846747046728</c:v>
                </c:pt>
                <c:pt idx="16">
                  <c:v>70.3152363657481</c:v>
                </c:pt>
                <c:pt idx="17">
                  <c:v>70.13224317512513</c:v>
                </c:pt>
                <c:pt idx="18">
                  <c:v>69.18309386062742</c:v>
                </c:pt>
                <c:pt idx="19">
                  <c:v>63.96853576917301</c:v>
                </c:pt>
                <c:pt idx="20">
                  <c:v>56.9283118249697</c:v>
                </c:pt>
                <c:pt idx="21">
                  <c:v>56.69333062106226</c:v>
                </c:pt>
                <c:pt idx="22">
                  <c:v>54.67956319441901</c:v>
                </c:pt>
                <c:pt idx="23">
                  <c:v>54.515231605996206</c:v>
                </c:pt>
                <c:pt idx="24">
                  <c:v>53.76713549486608</c:v>
                </c:pt>
                <c:pt idx="25">
                  <c:v>51.20668803573379</c:v>
                </c:pt>
                <c:pt idx="26">
                  <c:v>50.97756817908006</c:v>
                </c:pt>
                <c:pt idx="27">
                  <c:v>50.856093343283106</c:v>
                </c:pt>
                <c:pt idx="28">
                  <c:v>50.74083131698135</c:v>
                </c:pt>
                <c:pt idx="29">
                  <c:v>49.48356694420134</c:v>
                </c:pt>
                <c:pt idx="30">
                  <c:v>45.165398836591926</c:v>
                </c:pt>
                <c:pt idx="31">
                  <c:v>45.061311665741364</c:v>
                </c:pt>
                <c:pt idx="32">
                  <c:v>44.803509754645546</c:v>
                </c:pt>
                <c:pt idx="33">
                  <c:v>44.5889240980531</c:v>
                </c:pt>
                <c:pt idx="34">
                  <c:v>43.07936879730315</c:v>
                </c:pt>
                <c:pt idx="35">
                  <c:v>39.97136041760148</c:v>
                </c:pt>
                <c:pt idx="36">
                  <c:v>39.21235042244376</c:v>
                </c:pt>
                <c:pt idx="37">
                  <c:v>38.93228697883554</c:v>
                </c:pt>
                <c:pt idx="38">
                  <c:v>38.476307589372134</c:v>
                </c:pt>
                <c:pt idx="39">
                  <c:v>36.36619638236463</c:v>
                </c:pt>
                <c:pt idx="40">
                  <c:v>35.39732264943015</c:v>
                </c:pt>
                <c:pt idx="41">
                  <c:v>34.09187332844195</c:v>
                </c:pt>
                <c:pt idx="42">
                  <c:v>31.509252445267776</c:v>
                </c:pt>
                <c:pt idx="43">
                  <c:v>30.44818987327909</c:v>
                </c:pt>
                <c:pt idx="44">
                  <c:v>30.13000707162919</c:v>
                </c:pt>
                <c:pt idx="45">
                  <c:v>28.900181162244078</c:v>
                </c:pt>
                <c:pt idx="46">
                  <c:v>28.599189956619004</c:v>
                </c:pt>
                <c:pt idx="47">
                  <c:v>26.48086024326808</c:v>
                </c:pt>
                <c:pt idx="48">
                  <c:v>24.89261687584447</c:v>
                </c:pt>
                <c:pt idx="49">
                  <c:v>22.85332398800438</c:v>
                </c:pt>
                <c:pt idx="50">
                  <c:v>17.782442342740104</c:v>
                </c:pt>
                <c:pt idx="51">
                  <c:v>16.009524749556483</c:v>
                </c:pt>
                <c:pt idx="52">
                  <c:v>15.4127678626877</c:v>
                </c:pt>
                <c:pt idx="53">
                  <c:v>9.785023056601519</c:v>
                </c:pt>
                <c:pt idx="54">
                  <c:v>8.325920366780057</c:v>
                </c:pt>
                <c:pt idx="55">
                  <c:v>7.148142430625398</c:v>
                </c:pt>
                <c:pt idx="56">
                  <c:v>3.36903265709452</c:v>
                </c:pt>
                <c:pt idx="57">
                  <c:v>2.6165314255688594</c:v>
                </c:pt>
                <c:pt idx="58">
                  <c:v>2.049792226673408</c:v>
                </c:pt>
                <c:pt idx="59">
                  <c:v>0.5531279998032372</c:v>
                </c:pt>
                <c:pt idx="60">
                  <c:v>0.46897883518209216</c:v>
                </c:pt>
                <c:pt idx="61">
                  <c:v>0.135132173958769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医师人均国家级科研项目数量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医师人均国家级科研项目数量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胸外科</c:v>
                </c:pt>
                <c:pt idx="2">
                  <c:v>血液科</c:v>
                </c:pt>
                <c:pt idx="3">
                  <c:v>微创骨科</c:v>
                </c:pt>
                <c:pt idx="4">
                  <c:v>心病三科</c:v>
                </c:pt>
                <c:pt idx="5">
                  <c:v>风湿病科</c:v>
                </c:pt>
                <c:pt idx="6">
                  <c:v>普通外科</c:v>
                </c:pt>
                <c:pt idx="7">
                  <c:v>小儿推拿科</c:v>
                </c:pt>
                <c:pt idx="8">
                  <c:v>显微骨科</c:v>
                </c:pt>
                <c:pt idx="9">
                  <c:v>针灸科</c:v>
                </c:pt>
                <c:pt idx="10">
                  <c:v>关节骨科</c:v>
                </c:pt>
                <c:pt idx="11">
                  <c:v>神经内科</c:v>
                </c:pt>
                <c:pt idx="12">
                  <c:v>消化内科</c:v>
                </c:pt>
                <c:pt idx="13">
                  <c:v>耳鼻喉科</c:v>
                </c:pt>
                <c:pt idx="14">
                  <c:v>妇科妇二科合并</c:v>
                </c:pt>
                <c:pt idx="15">
                  <c:v>妇科</c:v>
                </c:pt>
                <c:pt idx="16">
                  <c:v>肾脏内科</c:v>
                </c:pt>
                <c:pt idx="17">
                  <c:v>西区重症医学科</c:v>
                </c:pt>
                <c:pt idx="18">
                  <c:v>心病二科</c:v>
                </c:pt>
                <c:pt idx="19">
                  <c:v>眼科</c:v>
                </c:pt>
                <c:pt idx="20">
                  <c:v>口腔科</c:v>
                </c:pt>
                <c:pt idx="21">
                  <c:v>呼吸内科</c:v>
                </c:pt>
                <c:pt idx="22">
                  <c:v>中医外治中心</c:v>
                </c:pt>
                <c:pt idx="23">
                  <c:v>肝胆外科</c:v>
                </c:pt>
                <c:pt idx="24">
                  <c:v>周围血管科</c:v>
                </c:pt>
                <c:pt idx="25">
                  <c:v>儿科</c:v>
                </c:pt>
                <c:pt idx="26">
                  <c:v>肿瘤内科</c:v>
                </c:pt>
                <c:pt idx="27">
                  <c:v>综合内科</c:v>
                </c:pt>
                <c:pt idx="28">
                  <c:v>内分泌科</c:v>
                </c:pt>
                <c:pt idx="29">
                  <c:v>脾胃科消化科合并</c:v>
                </c:pt>
                <c:pt idx="30">
                  <c:v>泌尿外科</c:v>
                </c:pt>
                <c:pt idx="31">
                  <c:v>心病一科</c:v>
                </c:pt>
                <c:pt idx="32">
                  <c:v>重症医学科</c:v>
                </c:pt>
                <c:pt idx="33">
                  <c:v>乳腺甲状腺外科</c:v>
                </c:pt>
                <c:pt idx="34">
                  <c:v>老年医学科</c:v>
                </c:pt>
                <c:pt idx="35">
                  <c:v>中医经典科</c:v>
                </c:pt>
                <c:pt idx="36">
                  <c:v>美容皮肤科</c:v>
                </c:pt>
                <c:pt idx="37">
                  <c:v>东区肾病科</c:v>
                </c:pt>
                <c:pt idx="38">
                  <c:v>脑病二科</c:v>
                </c:pt>
                <c:pt idx="39">
                  <c:v>治未病中心</c:v>
                </c:pt>
                <c:pt idx="40">
                  <c:v>心血管内科</c:v>
                </c:pt>
                <c:pt idx="41">
                  <c:v>身心医学科</c:v>
                </c:pt>
                <c:pt idx="42">
                  <c:v>骨科</c:v>
                </c:pt>
                <c:pt idx="43">
                  <c:v>东区重症医学科</c:v>
                </c:pt>
                <c:pt idx="44">
                  <c:v>神经外科</c:v>
                </c:pt>
                <c:pt idx="45">
                  <c:v>医院</c:v>
                </c:pt>
                <c:pt idx="46">
                  <c:v>小儿骨科</c:v>
                </c:pt>
                <c:pt idx="47">
                  <c:v>肾病科</c:v>
                </c:pt>
                <c:pt idx="48">
                  <c:v>脾胃病科</c:v>
                </c:pt>
                <c:pt idx="49">
                  <c:v>男科</c:v>
                </c:pt>
                <c:pt idx="50">
                  <c:v>心病四科</c:v>
                </c:pt>
                <c:pt idx="51">
                  <c:v>皮肤科</c:v>
                </c:pt>
                <c:pt idx="52">
                  <c:v>脑病三科</c:v>
                </c:pt>
                <c:pt idx="53">
                  <c:v>创伤骨科</c:v>
                </c:pt>
                <c:pt idx="54">
                  <c:v>产科</c:v>
                </c:pt>
                <c:pt idx="55">
                  <c:v>康复科</c:v>
                </c:pt>
                <c:pt idx="56">
                  <c:v>推拿科</c:v>
                </c:pt>
                <c:pt idx="57">
                  <c:v>脑病一科</c:v>
                </c:pt>
                <c:pt idx="58">
                  <c:v>脊柱骨科</c:v>
                </c:pt>
                <c:pt idx="59">
                  <c:v>妇二科</c:v>
                </c:pt>
                <c:pt idx="60">
                  <c:v>肛肠科</c:v>
                </c:pt>
                <c:pt idx="61">
                  <c:v>肝病科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99.51217353802834</c:v>
                </c:pt>
                <c:pt idx="2">
                  <c:v>98.24762378061742</c:v>
                </c:pt>
                <c:pt idx="3">
                  <c:v>97.68380792455781</c:v>
                </c:pt>
                <c:pt idx="4">
                  <c:v>97.62045680709517</c:v>
                </c:pt>
                <c:pt idx="5">
                  <c:v>95.22582462977562</c:v>
                </c:pt>
                <c:pt idx="6">
                  <c:v>92.80647571612329</c:v>
                </c:pt>
                <c:pt idx="7">
                  <c:v>91.42921478977968</c:v>
                </c:pt>
                <c:pt idx="8">
                  <c:v>89.8610324793266</c:v>
                </c:pt>
                <c:pt idx="9">
                  <c:v>88.4232126637564</c:v>
                </c:pt>
                <c:pt idx="10">
                  <c:v>84.06979566333953</c:v>
                </c:pt>
                <c:pt idx="11">
                  <c:v>83.71162835401691</c:v>
                </c:pt>
                <c:pt idx="12">
                  <c:v>82.80791573596379</c:v>
                </c:pt>
                <c:pt idx="13">
                  <c:v>81.00659045098601</c:v>
                </c:pt>
                <c:pt idx="14">
                  <c:v>79.87362000908655</c:v>
                </c:pt>
                <c:pt idx="15">
                  <c:v>77.90127018125585</c:v>
                </c:pt>
                <c:pt idx="16">
                  <c:v>75.73941128516579</c:v>
                </c:pt>
                <c:pt idx="17">
                  <c:v>75.425304583524</c:v>
                </c:pt>
                <c:pt idx="18">
                  <c:v>75.23210680358021</c:v>
                </c:pt>
                <c:pt idx="19">
                  <c:v>74.18964510884187</c:v>
                </c:pt>
                <c:pt idx="20">
                  <c:v>73.01136315502627</c:v>
                </c:pt>
                <c:pt idx="21">
                  <c:v>72.16391447484013</c:v>
                </c:pt>
                <c:pt idx="22">
                  <c:v>71.02430893147067</c:v>
                </c:pt>
                <c:pt idx="23">
                  <c:v>70.17322677005905</c:v>
                </c:pt>
                <c:pt idx="24">
                  <c:v>68.31861927398334</c:v>
                </c:pt>
                <c:pt idx="25">
                  <c:v>68.24255643524867</c:v>
                </c:pt>
                <c:pt idx="26">
                  <c:v>64.36854075059516</c:v>
                </c:pt>
                <c:pt idx="27">
                  <c:v>63.56750601035106</c:v>
                </c:pt>
                <c:pt idx="28">
                  <c:v>62.931428141183105</c:v>
                </c:pt>
                <c:pt idx="29">
                  <c:v>60.681472449813256</c:v>
                </c:pt>
                <c:pt idx="30">
                  <c:v>57.99873227902409</c:v>
                </c:pt>
                <c:pt idx="31">
                  <c:v>55.741243949400044</c:v>
                </c:pt>
                <c:pt idx="32">
                  <c:v>55.71949278643898</c:v>
                </c:pt>
                <c:pt idx="33">
                  <c:v>54.79481652226114</c:v>
                </c:pt>
                <c:pt idx="34">
                  <c:v>53.91117856906046</c:v>
                </c:pt>
                <c:pt idx="35">
                  <c:v>52.59326402646808</c:v>
                </c:pt>
                <c:pt idx="36">
                  <c:v>50.73882451304191</c:v>
                </c:pt>
                <c:pt idx="37">
                  <c:v>49.858189681120436</c:v>
                </c:pt>
                <c:pt idx="38">
                  <c:v>49.81170399985327</c:v>
                </c:pt>
                <c:pt idx="39">
                  <c:v>48.801377821937265</c:v>
                </c:pt>
                <c:pt idx="40">
                  <c:v>47.46625114269032</c:v>
                </c:pt>
                <c:pt idx="41">
                  <c:v>47.15403455196309</c:v>
                </c:pt>
                <c:pt idx="42">
                  <c:v>46.06663556054726</c:v>
                </c:pt>
                <c:pt idx="43">
                  <c:v>39.92194478265789</c:v>
                </c:pt>
                <c:pt idx="44">
                  <c:v>37.734010360790826</c:v>
                </c:pt>
                <c:pt idx="45">
                  <c:v>37.26084716279269</c:v>
                </c:pt>
                <c:pt idx="46">
                  <c:v>36.13864768819624</c:v>
                </c:pt>
                <c:pt idx="47">
                  <c:v>34.93976381805809</c:v>
                </c:pt>
                <c:pt idx="48">
                  <c:v>32.56862486284169</c:v>
                </c:pt>
                <c:pt idx="49">
                  <c:v>24.94398055880881</c:v>
                </c:pt>
                <c:pt idx="50">
                  <c:v>23.302570236445877</c:v>
                </c:pt>
                <c:pt idx="51">
                  <c:v>23.110295270700316</c:v>
                </c:pt>
                <c:pt idx="52">
                  <c:v>18.0797281656268</c:v>
                </c:pt>
                <c:pt idx="53">
                  <c:v>13.12435546181667</c:v>
                </c:pt>
                <c:pt idx="54">
                  <c:v>12.59750524147594</c:v>
                </c:pt>
                <c:pt idx="55">
                  <c:v>12.012467440921757</c:v>
                </c:pt>
                <c:pt idx="56">
                  <c:v>11.997196092945805</c:v>
                </c:pt>
                <c:pt idx="57">
                  <c:v>7.44943840584637</c:v>
                </c:pt>
                <c:pt idx="58">
                  <c:v>6.70429481434257</c:v>
                </c:pt>
                <c:pt idx="59">
                  <c:v>4.709192403172244</c:v>
                </c:pt>
                <c:pt idx="60">
                  <c:v>3.211022474883738</c:v>
                </c:pt>
                <c:pt idx="61">
                  <c:v>1.2597013892556392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医师人均国家自然科学基金项目数量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医师人均国家自然科学基金项目数量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肝病科</c:v>
                </c:pt>
                <c:pt idx="2">
                  <c:v>肿瘤内科</c:v>
                </c:pt>
                <c:pt idx="3">
                  <c:v>老年医学科</c:v>
                </c:pt>
                <c:pt idx="4">
                  <c:v>心病四科</c:v>
                </c:pt>
                <c:pt idx="5">
                  <c:v>关节骨科</c:v>
                </c:pt>
                <c:pt idx="6">
                  <c:v>肾脏内科</c:v>
                </c:pt>
                <c:pt idx="7">
                  <c:v>产科</c:v>
                </c:pt>
                <c:pt idx="8">
                  <c:v>周围血管科</c:v>
                </c:pt>
                <c:pt idx="9">
                  <c:v>治未病中心</c:v>
                </c:pt>
                <c:pt idx="10">
                  <c:v>东区肾病科</c:v>
                </c:pt>
                <c:pt idx="11">
                  <c:v>消化内科</c:v>
                </c:pt>
                <c:pt idx="12">
                  <c:v>内分泌科</c:v>
                </c:pt>
                <c:pt idx="13">
                  <c:v>脑病一科</c:v>
                </c:pt>
                <c:pt idx="14">
                  <c:v>东区重症医学科</c:v>
                </c:pt>
                <c:pt idx="15">
                  <c:v>耳鼻喉科</c:v>
                </c:pt>
                <c:pt idx="16">
                  <c:v>眼科</c:v>
                </c:pt>
                <c:pt idx="17">
                  <c:v>中医外治中心</c:v>
                </c:pt>
                <c:pt idx="18">
                  <c:v>身心医学科</c:v>
                </c:pt>
                <c:pt idx="19">
                  <c:v>妇科妇二科合并</c:v>
                </c:pt>
                <c:pt idx="20">
                  <c:v>脾胃病科</c:v>
                </c:pt>
                <c:pt idx="21">
                  <c:v>心病二科</c:v>
                </c:pt>
                <c:pt idx="22">
                  <c:v>美容皮肤科</c:v>
                </c:pt>
                <c:pt idx="23">
                  <c:v>心病一科</c:v>
                </c:pt>
                <c:pt idx="24">
                  <c:v>中医经典科</c:v>
                </c:pt>
                <c:pt idx="25">
                  <c:v>呼吸内科</c:v>
                </c:pt>
                <c:pt idx="26">
                  <c:v>运动损伤骨科</c:v>
                </c:pt>
                <c:pt idx="27">
                  <c:v>医院</c:v>
                </c:pt>
                <c:pt idx="28">
                  <c:v>泌尿外科</c:v>
                </c:pt>
                <c:pt idx="29">
                  <c:v>显微骨科</c:v>
                </c:pt>
                <c:pt idx="30">
                  <c:v>脑病三科</c:v>
                </c:pt>
                <c:pt idx="31">
                  <c:v>皮肤科</c:v>
                </c:pt>
                <c:pt idx="32">
                  <c:v>骨科</c:v>
                </c:pt>
                <c:pt idx="33">
                  <c:v>普通外科</c:v>
                </c:pt>
                <c:pt idx="34">
                  <c:v>重症医学科</c:v>
                </c:pt>
                <c:pt idx="35">
                  <c:v>微创骨科</c:v>
                </c:pt>
                <c:pt idx="36">
                  <c:v>综合内科</c:v>
                </c:pt>
                <c:pt idx="37">
                  <c:v>小儿骨科</c:v>
                </c:pt>
                <c:pt idx="38">
                  <c:v>小儿推拿科</c:v>
                </c:pt>
                <c:pt idx="39">
                  <c:v>心病三科</c:v>
                </c:pt>
                <c:pt idx="40">
                  <c:v>妇科</c:v>
                </c:pt>
                <c:pt idx="41">
                  <c:v>创伤骨科</c:v>
                </c:pt>
                <c:pt idx="42">
                  <c:v>脑病二科</c:v>
                </c:pt>
                <c:pt idx="43">
                  <c:v>肝胆外科</c:v>
                </c:pt>
                <c:pt idx="44">
                  <c:v>血液科</c:v>
                </c:pt>
                <c:pt idx="45">
                  <c:v>脊柱骨科</c:v>
                </c:pt>
                <c:pt idx="46">
                  <c:v>风湿病科</c:v>
                </c:pt>
                <c:pt idx="47">
                  <c:v>推拿科</c:v>
                </c:pt>
                <c:pt idx="48">
                  <c:v>肛肠科</c:v>
                </c:pt>
                <c:pt idx="49">
                  <c:v>胸外科</c:v>
                </c:pt>
                <c:pt idx="50">
                  <c:v>儿科</c:v>
                </c:pt>
                <c:pt idx="51">
                  <c:v>神经外科</c:v>
                </c:pt>
                <c:pt idx="52">
                  <c:v>肾病科</c:v>
                </c:pt>
                <c:pt idx="53">
                  <c:v>康复科</c:v>
                </c:pt>
                <c:pt idx="54">
                  <c:v>针灸科</c:v>
                </c:pt>
                <c:pt idx="55">
                  <c:v>口腔科</c:v>
                </c:pt>
                <c:pt idx="56">
                  <c:v>西区重症医学科</c:v>
                </c:pt>
                <c:pt idx="57">
                  <c:v>神经内科</c:v>
                </c:pt>
                <c:pt idx="58">
                  <c:v>男科</c:v>
                </c:pt>
                <c:pt idx="59">
                  <c:v>脾胃科消化科合并</c:v>
                </c:pt>
                <c:pt idx="60">
                  <c:v>乳腺甲状腺外科</c:v>
                </c:pt>
                <c:pt idx="61">
                  <c:v>心血管内科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98.26301796028201</c:v>
                </c:pt>
                <c:pt idx="2">
                  <c:v>98.06977391601241</c:v>
                </c:pt>
                <c:pt idx="3">
                  <c:v>97.40391883203428</c:v>
                </c:pt>
                <c:pt idx="4">
                  <c:v>94.7427428852018</c:v>
                </c:pt>
                <c:pt idx="5">
                  <c:v>93.80019017377468</c:v>
                </c:pt>
                <c:pt idx="6">
                  <c:v>93.61566759110495</c:v>
                </c:pt>
                <c:pt idx="7">
                  <c:v>90.30501262058559</c:v>
                </c:pt>
                <c:pt idx="8">
                  <c:v>90.09439538877834</c:v>
                </c:pt>
                <c:pt idx="9">
                  <c:v>88.89539520298584</c:v>
                </c:pt>
                <c:pt idx="10">
                  <c:v>86.39591074193406</c:v>
                </c:pt>
                <c:pt idx="11">
                  <c:v>85.7022202846306</c:v>
                </c:pt>
                <c:pt idx="12">
                  <c:v>78.23045088126518</c:v>
                </c:pt>
                <c:pt idx="13">
                  <c:v>77.5406703025988</c:v>
                </c:pt>
                <c:pt idx="14">
                  <c:v>73.59585930140435</c:v>
                </c:pt>
                <c:pt idx="15">
                  <c:v>72.72189154045881</c:v>
                </c:pt>
                <c:pt idx="16">
                  <c:v>67.54370196998555</c:v>
                </c:pt>
                <c:pt idx="17">
                  <c:v>67.27147770967021</c:v>
                </c:pt>
                <c:pt idx="18">
                  <c:v>64.02296285798482</c:v>
                </c:pt>
                <c:pt idx="19">
                  <c:v>63.74249209729461</c:v>
                </c:pt>
                <c:pt idx="20">
                  <c:v>62.74605657846473</c:v>
                </c:pt>
                <c:pt idx="21">
                  <c:v>62.456660193032874</c:v>
                </c:pt>
                <c:pt idx="22">
                  <c:v>61.87767884858717</c:v>
                </c:pt>
                <c:pt idx="23">
                  <c:v>60.44162932780257</c:v>
                </c:pt>
                <c:pt idx="24">
                  <c:v>60.40983433544046</c:v>
                </c:pt>
                <c:pt idx="25">
                  <c:v>60.044280226844116</c:v>
                </c:pt>
                <c:pt idx="26">
                  <c:v>59.51041388094484</c:v>
                </c:pt>
                <c:pt idx="27">
                  <c:v>56.90937629779359</c:v>
                </c:pt>
                <c:pt idx="28">
                  <c:v>55.17041392707305</c:v>
                </c:pt>
                <c:pt idx="29">
                  <c:v>53.21739949413069</c:v>
                </c:pt>
                <c:pt idx="30">
                  <c:v>52.01501176005168</c:v>
                </c:pt>
                <c:pt idx="31">
                  <c:v>49.03070790174404</c:v>
                </c:pt>
                <c:pt idx="32">
                  <c:v>48.42795351103132</c:v>
                </c:pt>
                <c:pt idx="33">
                  <c:v>48.25307339387255</c:v>
                </c:pt>
                <c:pt idx="34">
                  <c:v>47.843884108186906</c:v>
                </c:pt>
                <c:pt idx="35">
                  <c:v>46.755874297285004</c:v>
                </c:pt>
                <c:pt idx="36">
                  <c:v>44.910633366664996</c:v>
                </c:pt>
                <c:pt idx="37">
                  <c:v>44.58148699905681</c:v>
                </c:pt>
                <c:pt idx="38">
                  <c:v>43.1521166706383</c:v>
                </c:pt>
                <c:pt idx="39">
                  <c:v>39.08079580843438</c:v>
                </c:pt>
                <c:pt idx="40">
                  <c:v>36.7726783769689</c:v>
                </c:pt>
                <c:pt idx="41">
                  <c:v>33.77410253726834</c:v>
                </c:pt>
                <c:pt idx="42">
                  <c:v>27.692419360804053</c:v>
                </c:pt>
                <c:pt idx="43">
                  <c:v>24.066183795124175</c:v>
                </c:pt>
                <c:pt idx="44">
                  <c:v>22.84694377192428</c:v>
                </c:pt>
                <c:pt idx="45">
                  <c:v>21.55585000123097</c:v>
                </c:pt>
                <c:pt idx="46">
                  <c:v>18.946110821415466</c:v>
                </c:pt>
                <c:pt idx="47">
                  <c:v>16.976391139959148</c:v>
                </c:pt>
                <c:pt idx="48">
                  <c:v>14.351911687644327</c:v>
                </c:pt>
                <c:pt idx="49">
                  <c:v>13.83777941046653</c:v>
                </c:pt>
                <c:pt idx="50">
                  <c:v>13.66265302456104</c:v>
                </c:pt>
                <c:pt idx="51">
                  <c:v>10.988348816365738</c:v>
                </c:pt>
                <c:pt idx="52">
                  <c:v>10.304740447086028</c:v>
                </c:pt>
                <c:pt idx="53">
                  <c:v>9.30563284316974</c:v>
                </c:pt>
                <c:pt idx="54">
                  <c:v>8.15648204514572</c:v>
                </c:pt>
                <c:pt idx="55">
                  <c:v>7.6809195833336945</c:v>
                </c:pt>
                <c:pt idx="56">
                  <c:v>7.048887752816382</c:v>
                </c:pt>
                <c:pt idx="57">
                  <c:v>6.359757736403805</c:v>
                </c:pt>
                <c:pt idx="58">
                  <c:v>5.166855704786067</c:v>
                </c:pt>
                <c:pt idx="59">
                  <c:v>4.447962476184565</c:v>
                </c:pt>
                <c:pt idx="60">
                  <c:v>3.8711165405316055</c:v>
                </c:pt>
                <c:pt idx="61">
                  <c:v>1.0606463090321814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医师人均国内中文核心期刊文章数量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医师人均国内中文核心期刊文章数量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心血管内科</c:v>
                </c:pt>
                <c:pt idx="2">
                  <c:v>显微骨科</c:v>
                </c:pt>
                <c:pt idx="3">
                  <c:v>身心医学科</c:v>
                </c:pt>
                <c:pt idx="4">
                  <c:v>内分泌科</c:v>
                </c:pt>
                <c:pt idx="5">
                  <c:v>肛肠科</c:v>
                </c:pt>
                <c:pt idx="6">
                  <c:v>妇科妇二科合并</c:v>
                </c:pt>
                <c:pt idx="7">
                  <c:v>关节骨科</c:v>
                </c:pt>
                <c:pt idx="8">
                  <c:v>耳鼻喉科</c:v>
                </c:pt>
                <c:pt idx="9">
                  <c:v>重症医学科</c:v>
                </c:pt>
                <c:pt idx="10">
                  <c:v>小儿骨科</c:v>
                </c:pt>
                <c:pt idx="11">
                  <c:v>康复科</c:v>
                </c:pt>
                <c:pt idx="12">
                  <c:v>西区重症医学科</c:v>
                </c:pt>
                <c:pt idx="13">
                  <c:v>儿科</c:v>
                </c:pt>
                <c:pt idx="14">
                  <c:v>消化内科</c:v>
                </c:pt>
                <c:pt idx="15">
                  <c:v>东区重症医学科</c:v>
                </c:pt>
                <c:pt idx="16">
                  <c:v>创伤骨科</c:v>
                </c:pt>
                <c:pt idx="17">
                  <c:v>血液科</c:v>
                </c:pt>
                <c:pt idx="18">
                  <c:v>医院</c:v>
                </c:pt>
                <c:pt idx="19">
                  <c:v>肾病科</c:v>
                </c:pt>
                <c:pt idx="20">
                  <c:v>妇二科</c:v>
                </c:pt>
                <c:pt idx="21">
                  <c:v>小儿推拿科</c:v>
                </c:pt>
                <c:pt idx="22">
                  <c:v>呼吸内科</c:v>
                </c:pt>
                <c:pt idx="23">
                  <c:v>肾脏内科</c:v>
                </c:pt>
                <c:pt idx="24">
                  <c:v>肝胆外科</c:v>
                </c:pt>
                <c:pt idx="25">
                  <c:v>推拿科</c:v>
                </c:pt>
                <c:pt idx="26">
                  <c:v>中医经典科</c:v>
                </c:pt>
                <c:pt idx="27">
                  <c:v>微创骨科</c:v>
                </c:pt>
                <c:pt idx="28">
                  <c:v>周围血管科</c:v>
                </c:pt>
                <c:pt idx="29">
                  <c:v>肝病科</c:v>
                </c:pt>
                <c:pt idx="30">
                  <c:v>脑病一科</c:v>
                </c:pt>
                <c:pt idx="31">
                  <c:v>心病二科</c:v>
                </c:pt>
                <c:pt idx="32">
                  <c:v>脑病三科</c:v>
                </c:pt>
                <c:pt idx="33">
                  <c:v>口腔科</c:v>
                </c:pt>
                <c:pt idx="34">
                  <c:v>眼科</c:v>
                </c:pt>
                <c:pt idx="35">
                  <c:v>普通外科</c:v>
                </c:pt>
                <c:pt idx="36">
                  <c:v>妇科</c:v>
                </c:pt>
                <c:pt idx="37">
                  <c:v>泌尿外科</c:v>
                </c:pt>
                <c:pt idx="38">
                  <c:v>心病四科</c:v>
                </c:pt>
                <c:pt idx="39">
                  <c:v>肿瘤内科</c:v>
                </c:pt>
                <c:pt idx="40">
                  <c:v>运动损伤骨科</c:v>
                </c:pt>
                <c:pt idx="41">
                  <c:v>心病一科</c:v>
                </c:pt>
                <c:pt idx="42">
                  <c:v>产科</c:v>
                </c:pt>
                <c:pt idx="43">
                  <c:v>脊柱骨科</c:v>
                </c:pt>
                <c:pt idx="44">
                  <c:v>老年医学科</c:v>
                </c:pt>
                <c:pt idx="45">
                  <c:v>男科</c:v>
                </c:pt>
                <c:pt idx="46">
                  <c:v>胸外科</c:v>
                </c:pt>
                <c:pt idx="47">
                  <c:v>神经内科</c:v>
                </c:pt>
                <c:pt idx="48">
                  <c:v>乳腺甲状腺外科</c:v>
                </c:pt>
                <c:pt idx="49">
                  <c:v>脾胃科消化科合并</c:v>
                </c:pt>
                <c:pt idx="50">
                  <c:v>神经外科</c:v>
                </c:pt>
                <c:pt idx="51">
                  <c:v>美容皮肤科</c:v>
                </c:pt>
                <c:pt idx="52">
                  <c:v>脾胃病科</c:v>
                </c:pt>
                <c:pt idx="53">
                  <c:v>脑病二科</c:v>
                </c:pt>
                <c:pt idx="54">
                  <c:v>风湿病科</c:v>
                </c:pt>
                <c:pt idx="55">
                  <c:v>治未病中心</c:v>
                </c:pt>
                <c:pt idx="56">
                  <c:v>骨科</c:v>
                </c:pt>
                <c:pt idx="57">
                  <c:v>综合内科</c:v>
                </c:pt>
                <c:pt idx="58">
                  <c:v>中医外治中心</c:v>
                </c:pt>
                <c:pt idx="59">
                  <c:v>皮肤科</c:v>
                </c:pt>
                <c:pt idx="60">
                  <c:v>针灸科</c:v>
                </c:pt>
                <c:pt idx="61">
                  <c:v>东区肾病科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98.07365548274785</c:v>
                </c:pt>
                <c:pt idx="2">
                  <c:v>97.53753014695006</c:v>
                </c:pt>
                <c:pt idx="3">
                  <c:v>97.2134441769604</c:v>
                </c:pt>
                <c:pt idx="4">
                  <c:v>94.10671208889227</c:v>
                </c:pt>
                <c:pt idx="5">
                  <c:v>92.72891842817431</c:v>
                </c:pt>
                <c:pt idx="6">
                  <c:v>92.05695100863416</c:v>
                </c:pt>
                <c:pt idx="7">
                  <c:v>85.68024819872561</c:v>
                </c:pt>
                <c:pt idx="8">
                  <c:v>85.05940305817205</c:v>
                </c:pt>
                <c:pt idx="9">
                  <c:v>83.23351051564683</c:v>
                </c:pt>
                <c:pt idx="10">
                  <c:v>83.01472241972282</c:v>
                </c:pt>
                <c:pt idx="11">
                  <c:v>77.59934462891844</c:v>
                </c:pt>
                <c:pt idx="12">
                  <c:v>76.6954733673062</c:v>
                </c:pt>
                <c:pt idx="13">
                  <c:v>76.5669669897617</c:v>
                </c:pt>
                <c:pt idx="14">
                  <c:v>75.85371679737938</c:v>
                </c:pt>
                <c:pt idx="15">
                  <c:v>75.83351685972907</c:v>
                </c:pt>
                <c:pt idx="16">
                  <c:v>75.6169286060646</c:v>
                </c:pt>
                <c:pt idx="17">
                  <c:v>75.41415718715761</c:v>
                </c:pt>
                <c:pt idx="18">
                  <c:v>74.64820086883161</c:v>
                </c:pt>
                <c:pt idx="19">
                  <c:v>74.02946435798512</c:v>
                </c:pt>
                <c:pt idx="20">
                  <c:v>72.03395453644865</c:v>
                </c:pt>
                <c:pt idx="21">
                  <c:v>67.64061261129713</c:v>
                </c:pt>
                <c:pt idx="22">
                  <c:v>67.59842386515892</c:v>
                </c:pt>
                <c:pt idx="23">
                  <c:v>66.7274173539625</c:v>
                </c:pt>
                <c:pt idx="24">
                  <c:v>63.69516456766697</c:v>
                </c:pt>
                <c:pt idx="25">
                  <c:v>62.71785754127678</c:v>
                </c:pt>
                <c:pt idx="26">
                  <c:v>60.49521918538001</c:v>
                </c:pt>
                <c:pt idx="27">
                  <c:v>60.34758931930132</c:v>
                </c:pt>
                <c:pt idx="28">
                  <c:v>57.134040891689494</c:v>
                </c:pt>
                <c:pt idx="29">
                  <c:v>56.66856027581562</c:v>
                </c:pt>
                <c:pt idx="30">
                  <c:v>54.48449221141534</c:v>
                </c:pt>
                <c:pt idx="31">
                  <c:v>52.00260266852979</c:v>
                </c:pt>
                <c:pt idx="32">
                  <c:v>50.78995350765729</c:v>
                </c:pt>
                <c:pt idx="33">
                  <c:v>50.738536881736586</c:v>
                </c:pt>
                <c:pt idx="34">
                  <c:v>49.296262762415104</c:v>
                </c:pt>
                <c:pt idx="35">
                  <c:v>49.12504302923065</c:v>
                </c:pt>
                <c:pt idx="36">
                  <c:v>47.06407726702597</c:v>
                </c:pt>
                <c:pt idx="37">
                  <c:v>44.3542174703582</c:v>
                </c:pt>
                <c:pt idx="38">
                  <c:v>43.93818935643266</c:v>
                </c:pt>
                <c:pt idx="39">
                  <c:v>42.8236374423899</c:v>
                </c:pt>
                <c:pt idx="40">
                  <c:v>42.5285179474064</c:v>
                </c:pt>
                <c:pt idx="41">
                  <c:v>42.37023490259502</c:v>
                </c:pt>
                <c:pt idx="42">
                  <c:v>39.54043886944585</c:v>
                </c:pt>
                <c:pt idx="43">
                  <c:v>39.322200153220955</c:v>
                </c:pt>
                <c:pt idx="44">
                  <c:v>36.476376329629566</c:v>
                </c:pt>
                <c:pt idx="45">
                  <c:v>36.154214618333945</c:v>
                </c:pt>
                <c:pt idx="46">
                  <c:v>33.525379615452536</c:v>
                </c:pt>
                <c:pt idx="47">
                  <c:v>28.00344326331415</c:v>
                </c:pt>
                <c:pt idx="48">
                  <c:v>26.025426926576632</c:v>
                </c:pt>
                <c:pt idx="49">
                  <c:v>21.237418535778094</c:v>
                </c:pt>
                <c:pt idx="50">
                  <c:v>18.58757805983583</c:v>
                </c:pt>
                <c:pt idx="51">
                  <c:v>18.320890160363607</c:v>
                </c:pt>
                <c:pt idx="52">
                  <c:v>15.160391982064958</c:v>
                </c:pt>
                <c:pt idx="53">
                  <c:v>12.7408385682777</c:v>
                </c:pt>
                <c:pt idx="54">
                  <c:v>12.7126872214042</c:v>
                </c:pt>
                <c:pt idx="55">
                  <c:v>12.536442937136755</c:v>
                </c:pt>
                <c:pt idx="56">
                  <c:v>7.026160281495912</c:v>
                </c:pt>
                <c:pt idx="57">
                  <c:v>3.8289940629743326</c:v>
                </c:pt>
                <c:pt idx="58">
                  <c:v>2.1934227723431703</c:v>
                </c:pt>
                <c:pt idx="59">
                  <c:v>2.078961486268662</c:v>
                </c:pt>
                <c:pt idx="60">
                  <c:v>1.887461681847623</c:v>
                </c:pt>
                <c:pt idx="61">
                  <c:v>0.5952056995431464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每百张病床药师人数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每百张病床药师人数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微创骨科</c:v>
                </c:pt>
                <c:pt idx="1">
                  <c:v>康复科</c:v>
                </c:pt>
                <c:pt idx="2">
                  <c:v>针灸科</c:v>
                </c:pt>
                <c:pt idx="3">
                  <c:v>耳鼻喉科</c:v>
                </c:pt>
                <c:pt idx="4">
                  <c:v>脑病二科</c:v>
                </c:pt>
                <c:pt idx="5">
                  <c:v>肾病科</c:v>
                </c:pt>
                <c:pt idx="6">
                  <c:v>男科</c:v>
                </c:pt>
                <c:pt idx="7">
                  <c:v>神经内科</c:v>
                </c:pt>
                <c:pt idx="8">
                  <c:v>肿瘤内科</c:v>
                </c:pt>
                <c:pt idx="9">
                  <c:v>普通外科</c:v>
                </c:pt>
                <c:pt idx="10">
                  <c:v>小儿骨科</c:v>
                </c:pt>
                <c:pt idx="11">
                  <c:v>妇科妇二科合并</c:v>
                </c:pt>
                <c:pt idx="12">
                  <c:v>风湿病科</c:v>
                </c:pt>
                <c:pt idx="13">
                  <c:v>内分泌科</c:v>
                </c:pt>
                <c:pt idx="14">
                  <c:v>乳腺甲状腺外科</c:v>
                </c:pt>
                <c:pt idx="15">
                  <c:v>肛肠科</c:v>
                </c:pt>
                <c:pt idx="16">
                  <c:v>医院</c:v>
                </c:pt>
                <c:pt idx="17">
                  <c:v>东区重症医学科</c:v>
                </c:pt>
                <c:pt idx="18">
                  <c:v>血液科</c:v>
                </c:pt>
                <c:pt idx="19">
                  <c:v>美容皮肤科</c:v>
                </c:pt>
                <c:pt idx="20">
                  <c:v>关节骨科</c:v>
                </c:pt>
                <c:pt idx="21">
                  <c:v>妇科</c:v>
                </c:pt>
                <c:pt idx="22">
                  <c:v>周围血管科</c:v>
                </c:pt>
                <c:pt idx="23">
                  <c:v>胸外科</c:v>
                </c:pt>
                <c:pt idx="24">
                  <c:v>显微骨科</c:v>
                </c:pt>
                <c:pt idx="25">
                  <c:v>运动损伤骨科</c:v>
                </c:pt>
                <c:pt idx="26">
                  <c:v>骨科</c:v>
                </c:pt>
                <c:pt idx="27">
                  <c:v>儿科</c:v>
                </c:pt>
                <c:pt idx="28">
                  <c:v>老年医学科</c:v>
                </c:pt>
                <c:pt idx="29">
                  <c:v>心血管内科</c:v>
                </c:pt>
                <c:pt idx="30">
                  <c:v>治未病中心</c:v>
                </c:pt>
                <c:pt idx="31">
                  <c:v>神经外科</c:v>
                </c:pt>
                <c:pt idx="32">
                  <c:v>小儿推拿科</c:v>
                </c:pt>
                <c:pt idx="33">
                  <c:v>妇二科</c:v>
                </c:pt>
                <c:pt idx="34">
                  <c:v>脑病一科</c:v>
                </c:pt>
                <c:pt idx="35">
                  <c:v>肝病科</c:v>
                </c:pt>
                <c:pt idx="36">
                  <c:v>中医经典科</c:v>
                </c:pt>
                <c:pt idx="37">
                  <c:v>肾脏内科</c:v>
                </c:pt>
                <c:pt idx="38">
                  <c:v>心病二科</c:v>
                </c:pt>
                <c:pt idx="39">
                  <c:v>脾胃病科</c:v>
                </c:pt>
                <c:pt idx="40">
                  <c:v>心病三科</c:v>
                </c:pt>
                <c:pt idx="41">
                  <c:v>消化内科</c:v>
                </c:pt>
                <c:pt idx="42">
                  <c:v>心病一科</c:v>
                </c:pt>
                <c:pt idx="43">
                  <c:v>综合内科</c:v>
                </c:pt>
                <c:pt idx="44">
                  <c:v>脑病三科</c:v>
                </c:pt>
                <c:pt idx="45">
                  <c:v>推拿科</c:v>
                </c:pt>
                <c:pt idx="46">
                  <c:v>肝胆外科</c:v>
                </c:pt>
                <c:pt idx="47">
                  <c:v>东区肾病科</c:v>
                </c:pt>
                <c:pt idx="48">
                  <c:v>口腔科</c:v>
                </c:pt>
                <c:pt idx="49">
                  <c:v>眼科</c:v>
                </c:pt>
                <c:pt idx="50">
                  <c:v>创伤骨科</c:v>
                </c:pt>
                <c:pt idx="51">
                  <c:v>西区重症医学科</c:v>
                </c:pt>
                <c:pt idx="52">
                  <c:v>中医外治中心</c:v>
                </c:pt>
                <c:pt idx="53">
                  <c:v>泌尿外科</c:v>
                </c:pt>
                <c:pt idx="54">
                  <c:v>心病四科</c:v>
                </c:pt>
                <c:pt idx="55">
                  <c:v>产科</c:v>
                </c:pt>
                <c:pt idx="56">
                  <c:v>皮肤科</c:v>
                </c:pt>
                <c:pt idx="57">
                  <c:v>脾胃科消化科合并</c:v>
                </c:pt>
                <c:pt idx="58">
                  <c:v>脊柱骨科</c:v>
                </c:pt>
                <c:pt idx="59">
                  <c:v>呼吸内科</c:v>
                </c:pt>
                <c:pt idx="60">
                  <c:v>身心医学科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99.2281148447208</c:v>
                </c:pt>
                <c:pt idx="1">
                  <c:v>98.37455516220865</c:v>
                </c:pt>
                <c:pt idx="2">
                  <c:v>97.58815731334778</c:v>
                </c:pt>
                <c:pt idx="3">
                  <c:v>96.56840650741772</c:v>
                </c:pt>
                <c:pt idx="4">
                  <c:v>95.92338867479945</c:v>
                </c:pt>
                <c:pt idx="5">
                  <c:v>93.77299606702682</c:v>
                </c:pt>
                <c:pt idx="6">
                  <c:v>93.2182317402537</c:v>
                </c:pt>
                <c:pt idx="7">
                  <c:v>89.75929365415148</c:v>
                </c:pt>
                <c:pt idx="8">
                  <c:v>88.24859435905685</c:v>
                </c:pt>
                <c:pt idx="9">
                  <c:v>87.28171783450239</c:v>
                </c:pt>
                <c:pt idx="10">
                  <c:v>87.18213442737719</c:v>
                </c:pt>
                <c:pt idx="11">
                  <c:v>86.79410858936023</c:v>
                </c:pt>
                <c:pt idx="12">
                  <c:v>86.14374365960957</c:v>
                </c:pt>
                <c:pt idx="13">
                  <c:v>85.30111332064396</c:v>
                </c:pt>
                <c:pt idx="14">
                  <c:v>79.78346242989952</c:v>
                </c:pt>
                <c:pt idx="15">
                  <c:v>78.60157853532878</c:v>
                </c:pt>
                <c:pt idx="16">
                  <c:v>78.32115924272341</c:v>
                </c:pt>
                <c:pt idx="17">
                  <c:v>74.77877632517848</c:v>
                </c:pt>
                <c:pt idx="18">
                  <c:v>74.71515488666607</c:v>
                </c:pt>
                <c:pt idx="19">
                  <c:v>72.04149937200826</c:v>
                </c:pt>
                <c:pt idx="20">
                  <c:v>69.37447046669666</c:v>
                </c:pt>
                <c:pt idx="21">
                  <c:v>68.69258023775582</c:v>
                </c:pt>
                <c:pt idx="22">
                  <c:v>68.49644242226327</c:v>
                </c:pt>
                <c:pt idx="23">
                  <c:v>64.99739366295219</c:v>
                </c:pt>
                <c:pt idx="24">
                  <c:v>64.26179697409096</c:v>
                </c:pt>
                <c:pt idx="25">
                  <c:v>62.684220688911154</c:v>
                </c:pt>
                <c:pt idx="26">
                  <c:v>56.95887328436531</c:v>
                </c:pt>
                <c:pt idx="27">
                  <c:v>55.25582507113968</c:v>
                </c:pt>
                <c:pt idx="28">
                  <c:v>54.07961689809966</c:v>
                </c:pt>
                <c:pt idx="29">
                  <c:v>53.06438498348087</c:v>
                </c:pt>
                <c:pt idx="30">
                  <c:v>52.33830532730459</c:v>
                </c:pt>
                <c:pt idx="31">
                  <c:v>52.22530089936737</c:v>
                </c:pt>
                <c:pt idx="32">
                  <c:v>51.17345036834256</c:v>
                </c:pt>
                <c:pt idx="33">
                  <c:v>50.206594078350065</c:v>
                </c:pt>
                <c:pt idx="34">
                  <c:v>49.58767943847526</c:v>
                </c:pt>
                <c:pt idx="35">
                  <c:v>48.37198682624428</c:v>
                </c:pt>
                <c:pt idx="36">
                  <c:v>46.05871292303203</c:v>
                </c:pt>
                <c:pt idx="37">
                  <c:v>45.43349922662774</c:v>
                </c:pt>
                <c:pt idx="38">
                  <c:v>45.255926362368015</c:v>
                </c:pt>
                <c:pt idx="39">
                  <c:v>44.72021091263554</c:v>
                </c:pt>
                <c:pt idx="40">
                  <c:v>41.41072967617381</c:v>
                </c:pt>
                <c:pt idx="41">
                  <c:v>39.59365385118594</c:v>
                </c:pt>
                <c:pt idx="42">
                  <c:v>38.25325304435203</c:v>
                </c:pt>
                <c:pt idx="43">
                  <c:v>38.224432390325866</c:v>
                </c:pt>
                <c:pt idx="44">
                  <c:v>37.953957321663204</c:v>
                </c:pt>
                <c:pt idx="45">
                  <c:v>34.55971506186359</c:v>
                </c:pt>
                <c:pt idx="46">
                  <c:v>33.563524733405934</c:v>
                </c:pt>
                <c:pt idx="47">
                  <c:v>28.42945200832485</c:v>
                </c:pt>
                <c:pt idx="48">
                  <c:v>27.90656697306808</c:v>
                </c:pt>
                <c:pt idx="49">
                  <c:v>26.71276200490165</c:v>
                </c:pt>
                <c:pt idx="50">
                  <c:v>22.261413623095084</c:v>
                </c:pt>
                <c:pt idx="51">
                  <c:v>21.099103361262593</c:v>
                </c:pt>
                <c:pt idx="52">
                  <c:v>17.421324728441554</c:v>
                </c:pt>
                <c:pt idx="53">
                  <c:v>14.848144137417286</c:v>
                </c:pt>
                <c:pt idx="54">
                  <c:v>13.182982482288551</c:v>
                </c:pt>
                <c:pt idx="55">
                  <c:v>11.907251779657946</c:v>
                </c:pt>
                <c:pt idx="56">
                  <c:v>11.299478401003293</c:v>
                </c:pt>
                <c:pt idx="57">
                  <c:v>8.395266771756127</c:v>
                </c:pt>
                <c:pt idx="58">
                  <c:v>7.027426919820501</c:v>
                </c:pt>
                <c:pt idx="59">
                  <c:v>5.922549004476818</c:v>
                </c:pt>
                <c:pt idx="60">
                  <c:v>3.7546869128549876</c:v>
                </c:pt>
                <c:pt idx="61">
                  <c:v>1.31503781259108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每床出院量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每床出院量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美容皮肤科</c:v>
                </c:pt>
                <c:pt idx="2">
                  <c:v>肿瘤内科</c:v>
                </c:pt>
                <c:pt idx="3">
                  <c:v>乳腺甲状腺外科</c:v>
                </c:pt>
                <c:pt idx="4">
                  <c:v>风湿病科</c:v>
                </c:pt>
                <c:pt idx="5">
                  <c:v>骨科</c:v>
                </c:pt>
                <c:pt idx="6">
                  <c:v>西区重症医学科</c:v>
                </c:pt>
                <c:pt idx="7">
                  <c:v>肾病科</c:v>
                </c:pt>
                <c:pt idx="8">
                  <c:v>小儿推拿科</c:v>
                </c:pt>
                <c:pt idx="9">
                  <c:v>肛肠科</c:v>
                </c:pt>
                <c:pt idx="10">
                  <c:v>心血管内科</c:v>
                </c:pt>
                <c:pt idx="11">
                  <c:v>中医经典科</c:v>
                </c:pt>
                <c:pt idx="12">
                  <c:v>妇科妇二科合并</c:v>
                </c:pt>
                <c:pt idx="13">
                  <c:v>小儿骨科</c:v>
                </c:pt>
                <c:pt idx="14">
                  <c:v>口腔科</c:v>
                </c:pt>
                <c:pt idx="15">
                  <c:v>泌尿外科</c:v>
                </c:pt>
                <c:pt idx="16">
                  <c:v>男科</c:v>
                </c:pt>
                <c:pt idx="17">
                  <c:v>脊柱骨科</c:v>
                </c:pt>
                <c:pt idx="18">
                  <c:v>心病三科</c:v>
                </c:pt>
                <c:pt idx="19">
                  <c:v>关节骨科</c:v>
                </c:pt>
                <c:pt idx="20">
                  <c:v>心病一科</c:v>
                </c:pt>
                <c:pt idx="21">
                  <c:v>显微骨科</c:v>
                </c:pt>
                <c:pt idx="22">
                  <c:v>针灸科</c:v>
                </c:pt>
                <c:pt idx="23">
                  <c:v>肾脏内科</c:v>
                </c:pt>
                <c:pt idx="24">
                  <c:v>心病二科</c:v>
                </c:pt>
                <c:pt idx="25">
                  <c:v>呼吸内科</c:v>
                </c:pt>
                <c:pt idx="26">
                  <c:v>综合内科</c:v>
                </c:pt>
                <c:pt idx="27">
                  <c:v>眼科</c:v>
                </c:pt>
                <c:pt idx="28">
                  <c:v>脾胃病科</c:v>
                </c:pt>
                <c:pt idx="29">
                  <c:v>胸外科</c:v>
                </c:pt>
                <c:pt idx="30">
                  <c:v>老年医学科</c:v>
                </c:pt>
                <c:pt idx="31">
                  <c:v>神经内科</c:v>
                </c:pt>
                <c:pt idx="32">
                  <c:v>脑病二科</c:v>
                </c:pt>
                <c:pt idx="33">
                  <c:v>血液科</c:v>
                </c:pt>
                <c:pt idx="34">
                  <c:v>产科</c:v>
                </c:pt>
                <c:pt idx="35">
                  <c:v>脑病一科</c:v>
                </c:pt>
                <c:pt idx="36">
                  <c:v>东区肾病科</c:v>
                </c:pt>
                <c:pt idx="37">
                  <c:v>创伤骨科</c:v>
                </c:pt>
                <c:pt idx="38">
                  <c:v>心病四科</c:v>
                </c:pt>
                <c:pt idx="39">
                  <c:v>妇二科</c:v>
                </c:pt>
                <c:pt idx="40">
                  <c:v>普通外科</c:v>
                </c:pt>
                <c:pt idx="41">
                  <c:v>医院</c:v>
                </c:pt>
                <c:pt idx="42">
                  <c:v>重症医学科</c:v>
                </c:pt>
                <c:pt idx="43">
                  <c:v>内分泌科</c:v>
                </c:pt>
                <c:pt idx="44">
                  <c:v>神经外科</c:v>
                </c:pt>
                <c:pt idx="45">
                  <c:v>治未病中心</c:v>
                </c:pt>
                <c:pt idx="46">
                  <c:v>中医外治中心</c:v>
                </c:pt>
                <c:pt idx="47">
                  <c:v>消化内科</c:v>
                </c:pt>
                <c:pt idx="48">
                  <c:v>微创骨科</c:v>
                </c:pt>
                <c:pt idx="49">
                  <c:v>周围血管科</c:v>
                </c:pt>
                <c:pt idx="50">
                  <c:v>推拿科</c:v>
                </c:pt>
                <c:pt idx="51">
                  <c:v>肝胆外科</c:v>
                </c:pt>
                <c:pt idx="52">
                  <c:v>东区重症医学科</c:v>
                </c:pt>
                <c:pt idx="53">
                  <c:v>脑病三科</c:v>
                </c:pt>
                <c:pt idx="54">
                  <c:v>脾胃科消化科合并</c:v>
                </c:pt>
                <c:pt idx="55">
                  <c:v>身心医学科</c:v>
                </c:pt>
                <c:pt idx="56">
                  <c:v>妇科</c:v>
                </c:pt>
                <c:pt idx="57">
                  <c:v>康复科</c:v>
                </c:pt>
                <c:pt idx="58">
                  <c:v>儿科</c:v>
                </c:pt>
                <c:pt idx="59">
                  <c:v>耳鼻喉科</c:v>
                </c:pt>
                <c:pt idx="60">
                  <c:v>运动损伤骨科</c:v>
                </c:pt>
                <c:pt idx="61">
                  <c:v>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98.27960674012364</c:v>
                </c:pt>
                <c:pt idx="1">
                  <c:v>96.07676500559495</c:v>
                </c:pt>
                <c:pt idx="2">
                  <c:v>95.58485241705068</c:v>
                </c:pt>
                <c:pt idx="3">
                  <c:v>90.7677458845356</c:v>
                </c:pt>
                <c:pt idx="4">
                  <c:v>89.71753460637011</c:v>
                </c:pt>
                <c:pt idx="5">
                  <c:v>89.67414738696209</c:v>
                </c:pt>
                <c:pt idx="6">
                  <c:v>87.90712173344339</c:v>
                </c:pt>
                <c:pt idx="7">
                  <c:v>87.47785570702271</c:v>
                </c:pt>
                <c:pt idx="8">
                  <c:v>83.6989396410647</c:v>
                </c:pt>
                <c:pt idx="9">
                  <c:v>81.79392943451201</c:v>
                </c:pt>
                <c:pt idx="10">
                  <c:v>81.29750425976367</c:v>
                </c:pt>
                <c:pt idx="11">
                  <c:v>81.28496166573775</c:v>
                </c:pt>
                <c:pt idx="12">
                  <c:v>79.35598236362893</c:v>
                </c:pt>
                <c:pt idx="13">
                  <c:v>74.22600961150987</c:v>
                </c:pt>
                <c:pt idx="14">
                  <c:v>74.10367924662167</c:v>
                </c:pt>
                <c:pt idx="15">
                  <c:v>72.43946173879992</c:v>
                </c:pt>
                <c:pt idx="16">
                  <c:v>72.42257228281036</c:v>
                </c:pt>
                <c:pt idx="17">
                  <c:v>67.15175074308091</c:v>
                </c:pt>
                <c:pt idx="18">
                  <c:v>66.69173632582243</c:v>
                </c:pt>
                <c:pt idx="19">
                  <c:v>65.8619329218866</c:v>
                </c:pt>
                <c:pt idx="20">
                  <c:v>65.67777070718203</c:v>
                </c:pt>
                <c:pt idx="21">
                  <c:v>63.81538565179061</c:v>
                </c:pt>
                <c:pt idx="22">
                  <c:v>60.218748957152826</c:v>
                </c:pt>
                <c:pt idx="23">
                  <c:v>59.43126442051556</c:v>
                </c:pt>
                <c:pt idx="24">
                  <c:v>58.51207313888598</c:v>
                </c:pt>
                <c:pt idx="25">
                  <c:v>57.655824529222734</c:v>
                </c:pt>
                <c:pt idx="26">
                  <c:v>55.434705868112765</c:v>
                </c:pt>
                <c:pt idx="27">
                  <c:v>54.28398122809395</c:v>
                </c:pt>
                <c:pt idx="28">
                  <c:v>52.66475925765934</c:v>
                </c:pt>
                <c:pt idx="29">
                  <c:v>46.76425340390129</c:v>
                </c:pt>
                <c:pt idx="30">
                  <c:v>43.262259518148284</c:v>
                </c:pt>
                <c:pt idx="31">
                  <c:v>41.860356453641565</c:v>
                </c:pt>
                <c:pt idx="32">
                  <c:v>41.3303920489309</c:v>
                </c:pt>
                <c:pt idx="33">
                  <c:v>41.09563299801089</c:v>
                </c:pt>
                <c:pt idx="34">
                  <c:v>40.67830054631436</c:v>
                </c:pt>
                <c:pt idx="35">
                  <c:v>40.02582975567539</c:v>
                </c:pt>
                <c:pt idx="36">
                  <c:v>39.9271364771226</c:v>
                </c:pt>
                <c:pt idx="37">
                  <c:v>39.66842963124313</c:v>
                </c:pt>
                <c:pt idx="38">
                  <c:v>36.227781753885125</c:v>
                </c:pt>
                <c:pt idx="39">
                  <c:v>36.070562813009424</c:v>
                </c:pt>
                <c:pt idx="40">
                  <c:v>34.48728526245246</c:v>
                </c:pt>
                <c:pt idx="41">
                  <c:v>33.517513239941835</c:v>
                </c:pt>
                <c:pt idx="42">
                  <c:v>32.19946963196036</c:v>
                </c:pt>
                <c:pt idx="43">
                  <c:v>31.851197338513316</c:v>
                </c:pt>
                <c:pt idx="44">
                  <c:v>26.555529653208197</c:v>
                </c:pt>
                <c:pt idx="45">
                  <c:v>25.485323138745052</c:v>
                </c:pt>
                <c:pt idx="46">
                  <c:v>23.71705542845637</c:v>
                </c:pt>
                <c:pt idx="47">
                  <c:v>22.030504552307107</c:v>
                </c:pt>
                <c:pt idx="48">
                  <c:v>19.93369027765366</c:v>
                </c:pt>
                <c:pt idx="49">
                  <c:v>19.81057258868777</c:v>
                </c:pt>
                <c:pt idx="50">
                  <c:v>19.50718451609106</c:v>
                </c:pt>
                <c:pt idx="51">
                  <c:v>18.103240346725347</c:v>
                </c:pt>
                <c:pt idx="52">
                  <c:v>16.532879939710398</c:v>
                </c:pt>
                <c:pt idx="53">
                  <c:v>16.22242548007624</c:v>
                </c:pt>
                <c:pt idx="54">
                  <c:v>13.271795472809877</c:v>
                </c:pt>
                <c:pt idx="55">
                  <c:v>10.479406845073381</c:v>
                </c:pt>
                <c:pt idx="56">
                  <c:v>9.849680515784831</c:v>
                </c:pt>
                <c:pt idx="57">
                  <c:v>5.475963989193944</c:v>
                </c:pt>
                <c:pt idx="58">
                  <c:v>2.9702760462508637</c:v>
                </c:pt>
                <c:pt idx="59">
                  <c:v>2.6997540068503856</c:v>
                </c:pt>
                <c:pt idx="60">
                  <c:v>2.417486338686081</c:v>
                </c:pt>
                <c:pt idx="61">
                  <c:v>1.7083076101353845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病理医师占比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病理医师占比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/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每床平均住院收入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每床平均住院收入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关节骨科</c:v>
                </c:pt>
                <c:pt idx="1">
                  <c:v>西区重症医学科</c:v>
                </c:pt>
                <c:pt idx="2">
                  <c:v>中医外治中心</c:v>
                </c:pt>
                <c:pt idx="3">
                  <c:v>肝胆外科</c:v>
                </c:pt>
                <c:pt idx="4">
                  <c:v>显微骨科</c:v>
                </c:pt>
                <c:pt idx="5">
                  <c:v>创伤骨科</c:v>
                </c:pt>
                <c:pt idx="6">
                  <c:v>妇二科</c:v>
                </c:pt>
                <c:pt idx="7">
                  <c:v>脑病一科</c:v>
                </c:pt>
                <c:pt idx="8">
                  <c:v>泌尿外科</c:v>
                </c:pt>
                <c:pt idx="9">
                  <c:v>心血管内科</c:v>
                </c:pt>
                <c:pt idx="10">
                  <c:v>脾胃科消化科合并</c:v>
                </c:pt>
                <c:pt idx="11">
                  <c:v>东区重症医学科</c:v>
                </c:pt>
                <c:pt idx="12">
                  <c:v>小儿推拿科</c:v>
                </c:pt>
                <c:pt idx="13">
                  <c:v>重症医学科</c:v>
                </c:pt>
                <c:pt idx="14">
                  <c:v>口腔科</c:v>
                </c:pt>
                <c:pt idx="15">
                  <c:v>中医经典科</c:v>
                </c:pt>
                <c:pt idx="16">
                  <c:v>妇科妇二科合并</c:v>
                </c:pt>
                <c:pt idx="17">
                  <c:v>推拿科</c:v>
                </c:pt>
                <c:pt idx="18">
                  <c:v>风湿病科</c:v>
                </c:pt>
                <c:pt idx="19">
                  <c:v>针灸科</c:v>
                </c:pt>
                <c:pt idx="20">
                  <c:v>脊柱骨科</c:v>
                </c:pt>
                <c:pt idx="21">
                  <c:v>脑病三科</c:v>
                </c:pt>
                <c:pt idx="22">
                  <c:v>肝病科</c:v>
                </c:pt>
                <c:pt idx="23">
                  <c:v>产科</c:v>
                </c:pt>
                <c:pt idx="24">
                  <c:v>骨科</c:v>
                </c:pt>
                <c:pt idx="25">
                  <c:v>皮肤科</c:v>
                </c:pt>
                <c:pt idx="26">
                  <c:v>脾胃病科</c:v>
                </c:pt>
                <c:pt idx="27">
                  <c:v>小儿骨科</c:v>
                </c:pt>
                <c:pt idx="28">
                  <c:v>肛肠科</c:v>
                </c:pt>
                <c:pt idx="29">
                  <c:v>心病四科</c:v>
                </c:pt>
                <c:pt idx="30">
                  <c:v>康复科</c:v>
                </c:pt>
                <c:pt idx="31">
                  <c:v>妇科</c:v>
                </c:pt>
                <c:pt idx="32">
                  <c:v>心病三科</c:v>
                </c:pt>
                <c:pt idx="33">
                  <c:v>微创骨科</c:v>
                </c:pt>
                <c:pt idx="34">
                  <c:v>心病一科</c:v>
                </c:pt>
                <c:pt idx="35">
                  <c:v>运动损伤骨科</c:v>
                </c:pt>
                <c:pt idx="36">
                  <c:v>身心医学科</c:v>
                </c:pt>
                <c:pt idx="37">
                  <c:v>消化内科</c:v>
                </c:pt>
                <c:pt idx="38">
                  <c:v>治未病中心</c:v>
                </c:pt>
                <c:pt idx="39">
                  <c:v>耳鼻喉科</c:v>
                </c:pt>
                <c:pt idx="40">
                  <c:v>男科</c:v>
                </c:pt>
                <c:pt idx="41">
                  <c:v>医院</c:v>
                </c:pt>
                <c:pt idx="42">
                  <c:v>老年医学科</c:v>
                </c:pt>
                <c:pt idx="43">
                  <c:v>神经内科</c:v>
                </c:pt>
                <c:pt idx="44">
                  <c:v>胸外科</c:v>
                </c:pt>
                <c:pt idx="45">
                  <c:v>儿科</c:v>
                </c:pt>
                <c:pt idx="46">
                  <c:v>呼吸内科</c:v>
                </c:pt>
                <c:pt idx="47">
                  <c:v>综合内科</c:v>
                </c:pt>
                <c:pt idx="48">
                  <c:v>普通外科</c:v>
                </c:pt>
                <c:pt idx="49">
                  <c:v>心病二科</c:v>
                </c:pt>
                <c:pt idx="50">
                  <c:v>眼科</c:v>
                </c:pt>
                <c:pt idx="51">
                  <c:v>乳腺甲状腺外科</c:v>
                </c:pt>
                <c:pt idx="52">
                  <c:v>肾脏内科</c:v>
                </c:pt>
                <c:pt idx="53">
                  <c:v>东区肾病科</c:v>
                </c:pt>
                <c:pt idx="54">
                  <c:v>血液科</c:v>
                </c:pt>
                <c:pt idx="55">
                  <c:v>肾病科</c:v>
                </c:pt>
                <c:pt idx="56">
                  <c:v>脑病二科</c:v>
                </c:pt>
                <c:pt idx="57">
                  <c:v>周围血管科</c:v>
                </c:pt>
                <c:pt idx="58">
                  <c:v>肿瘤内科</c:v>
                </c:pt>
                <c:pt idx="59">
                  <c:v>美容皮肤科</c:v>
                </c:pt>
                <c:pt idx="60">
                  <c:v>神经外科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97.96814175725376</c:v>
                </c:pt>
                <c:pt idx="1">
                  <c:v>97.5905233396388</c:v>
                </c:pt>
                <c:pt idx="2">
                  <c:v>91.66660080827992</c:v>
                </c:pt>
                <c:pt idx="3">
                  <c:v>90.07032900340826</c:v>
                </c:pt>
                <c:pt idx="4">
                  <c:v>88.07690174186042</c:v>
                </c:pt>
                <c:pt idx="5">
                  <c:v>87.9856607231002</c:v>
                </c:pt>
                <c:pt idx="6">
                  <c:v>85.63246986128763</c:v>
                </c:pt>
                <c:pt idx="7">
                  <c:v>85.4106686326113</c:v>
                </c:pt>
                <c:pt idx="8">
                  <c:v>83.62254951976746</c:v>
                </c:pt>
                <c:pt idx="9">
                  <c:v>82.59196581171018</c:v>
                </c:pt>
                <c:pt idx="10">
                  <c:v>81.40676401115337</c:v>
                </c:pt>
                <c:pt idx="11">
                  <c:v>78.19261709949272</c:v>
                </c:pt>
                <c:pt idx="12">
                  <c:v>75.98035510265144</c:v>
                </c:pt>
                <c:pt idx="13">
                  <c:v>75.85671270354837</c:v>
                </c:pt>
                <c:pt idx="14">
                  <c:v>74.43911633625162</c:v>
                </c:pt>
                <c:pt idx="15">
                  <c:v>74.34834963439808</c:v>
                </c:pt>
                <c:pt idx="16">
                  <c:v>73.90933210080206</c:v>
                </c:pt>
                <c:pt idx="17">
                  <c:v>72.32545777300199</c:v>
                </c:pt>
                <c:pt idx="18">
                  <c:v>68.83379745083651</c:v>
                </c:pt>
                <c:pt idx="19">
                  <c:v>67.46276960336543</c:v>
                </c:pt>
                <c:pt idx="20">
                  <c:v>66.70692469563626</c:v>
                </c:pt>
                <c:pt idx="21">
                  <c:v>66.67339943447107</c:v>
                </c:pt>
                <c:pt idx="22">
                  <c:v>66.11545341569824</c:v>
                </c:pt>
                <c:pt idx="23">
                  <c:v>64.61984371130738</c:v>
                </c:pt>
                <c:pt idx="24">
                  <c:v>63.6865634494955</c:v>
                </c:pt>
                <c:pt idx="25">
                  <c:v>63.09350403593499</c:v>
                </c:pt>
                <c:pt idx="26">
                  <c:v>62.8160394263368</c:v>
                </c:pt>
                <c:pt idx="27">
                  <c:v>60.7498174766049</c:v>
                </c:pt>
                <c:pt idx="28">
                  <c:v>58.89552572092542</c:v>
                </c:pt>
                <c:pt idx="29">
                  <c:v>57.376026216770114</c:v>
                </c:pt>
                <c:pt idx="30">
                  <c:v>57.12443908150422</c:v>
                </c:pt>
                <c:pt idx="31">
                  <c:v>56.973442062933955</c:v>
                </c:pt>
                <c:pt idx="32">
                  <c:v>56.74957770552322</c:v>
                </c:pt>
                <c:pt idx="33">
                  <c:v>56.460009716302025</c:v>
                </c:pt>
                <c:pt idx="34">
                  <c:v>55.62768914495781</c:v>
                </c:pt>
                <c:pt idx="35">
                  <c:v>51.892867863223714</c:v>
                </c:pt>
                <c:pt idx="36">
                  <c:v>42.61201627150874</c:v>
                </c:pt>
                <c:pt idx="37">
                  <c:v>42.1832607288831</c:v>
                </c:pt>
                <c:pt idx="38">
                  <c:v>41.717607938636434</c:v>
                </c:pt>
                <c:pt idx="39">
                  <c:v>36.02592646632121</c:v>
                </c:pt>
                <c:pt idx="40">
                  <c:v>36.005583821693165</c:v>
                </c:pt>
                <c:pt idx="41">
                  <c:v>35.52160752228124</c:v>
                </c:pt>
                <c:pt idx="42">
                  <c:v>35.412877399202735</c:v>
                </c:pt>
                <c:pt idx="43">
                  <c:v>34.850336436135976</c:v>
                </c:pt>
                <c:pt idx="44">
                  <c:v>33.88522149292139</c:v>
                </c:pt>
                <c:pt idx="45">
                  <c:v>32.162439925089515</c:v>
                </c:pt>
                <c:pt idx="46">
                  <c:v>30.46895363890092</c:v>
                </c:pt>
                <c:pt idx="47">
                  <c:v>29.62385289706413</c:v>
                </c:pt>
                <c:pt idx="48">
                  <c:v>27.831082894879945</c:v>
                </c:pt>
                <c:pt idx="49">
                  <c:v>27.34069989937984</c:v>
                </c:pt>
                <c:pt idx="50">
                  <c:v>27.118412727201523</c:v>
                </c:pt>
                <c:pt idx="51">
                  <c:v>26.549431861255314</c:v>
                </c:pt>
                <c:pt idx="52">
                  <c:v>25.07356948873145</c:v>
                </c:pt>
                <c:pt idx="53">
                  <c:v>23.592120694182395</c:v>
                </c:pt>
                <c:pt idx="54">
                  <c:v>18.80691798840801</c:v>
                </c:pt>
                <c:pt idx="55">
                  <c:v>15.122258184623982</c:v>
                </c:pt>
                <c:pt idx="56">
                  <c:v>12.924316092392353</c:v>
                </c:pt>
                <c:pt idx="57">
                  <c:v>8.42092603245419</c:v>
                </c:pt>
                <c:pt idx="58">
                  <c:v>7.955077673706912</c:v>
                </c:pt>
                <c:pt idx="59">
                  <c:v>7.220966029146814</c:v>
                </c:pt>
                <c:pt idx="60">
                  <c:v>2.582155621818316</c:v>
                </c:pt>
                <c:pt idx="61">
                  <c:v>0.5022894679632239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每名执业医师日均门诊工作负担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每名执业医师日均门诊工作负担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肾脏内科</c:v>
                </c:pt>
                <c:pt idx="1">
                  <c:v>东区肾病科</c:v>
                </c:pt>
                <c:pt idx="2">
                  <c:v>妇科</c:v>
                </c:pt>
                <c:pt idx="3">
                  <c:v>小儿骨科</c:v>
                </c:pt>
                <c:pt idx="4">
                  <c:v>脑病二科</c:v>
                </c:pt>
                <c:pt idx="5">
                  <c:v>小儿推拿科</c:v>
                </c:pt>
                <c:pt idx="6">
                  <c:v>肾病科</c:v>
                </c:pt>
                <c:pt idx="7">
                  <c:v>血液科</c:v>
                </c:pt>
                <c:pt idx="8">
                  <c:v>内分泌科</c:v>
                </c:pt>
                <c:pt idx="9">
                  <c:v>心病一科</c:v>
                </c:pt>
                <c:pt idx="10">
                  <c:v>心病二科</c:v>
                </c:pt>
                <c:pt idx="11">
                  <c:v>东区重症医学科</c:v>
                </c:pt>
                <c:pt idx="12">
                  <c:v>肿瘤内科</c:v>
                </c:pt>
                <c:pt idx="13">
                  <c:v>西区重症医学科</c:v>
                </c:pt>
                <c:pt idx="14">
                  <c:v>老年医学科</c:v>
                </c:pt>
                <c:pt idx="15">
                  <c:v>肛肠科</c:v>
                </c:pt>
                <c:pt idx="16">
                  <c:v>美容皮肤科</c:v>
                </c:pt>
                <c:pt idx="17">
                  <c:v>脾胃科消化科合并</c:v>
                </c:pt>
                <c:pt idx="18">
                  <c:v>中医外治中心</c:v>
                </c:pt>
                <c:pt idx="19">
                  <c:v>治未病中心</c:v>
                </c:pt>
                <c:pt idx="20">
                  <c:v>创伤骨科</c:v>
                </c:pt>
                <c:pt idx="21">
                  <c:v>儿科</c:v>
                </c:pt>
                <c:pt idx="22">
                  <c:v>眼科</c:v>
                </c:pt>
                <c:pt idx="23">
                  <c:v>中医经典科</c:v>
                </c:pt>
                <c:pt idx="24">
                  <c:v>微创骨科</c:v>
                </c:pt>
                <c:pt idx="25">
                  <c:v>妇二科</c:v>
                </c:pt>
                <c:pt idx="26">
                  <c:v>综合内科</c:v>
                </c:pt>
                <c:pt idx="27">
                  <c:v>普通外科</c:v>
                </c:pt>
                <c:pt idx="28">
                  <c:v>妇科妇二科合并</c:v>
                </c:pt>
                <c:pt idx="29">
                  <c:v>肝病科</c:v>
                </c:pt>
                <c:pt idx="30">
                  <c:v>皮肤科</c:v>
                </c:pt>
                <c:pt idx="31">
                  <c:v>医院</c:v>
                </c:pt>
                <c:pt idx="32">
                  <c:v>关节骨科</c:v>
                </c:pt>
                <c:pt idx="33">
                  <c:v>运动损伤骨科</c:v>
                </c:pt>
                <c:pt idx="34">
                  <c:v>脊柱骨科</c:v>
                </c:pt>
                <c:pt idx="35">
                  <c:v>脑病一科</c:v>
                </c:pt>
                <c:pt idx="36">
                  <c:v>肝胆外科</c:v>
                </c:pt>
                <c:pt idx="37">
                  <c:v>耳鼻喉科</c:v>
                </c:pt>
                <c:pt idx="38">
                  <c:v>口腔科</c:v>
                </c:pt>
                <c:pt idx="39">
                  <c:v>神经内科</c:v>
                </c:pt>
                <c:pt idx="40">
                  <c:v>针灸科</c:v>
                </c:pt>
                <c:pt idx="41">
                  <c:v>身心医学科</c:v>
                </c:pt>
                <c:pt idx="42">
                  <c:v>脾胃病科</c:v>
                </c:pt>
                <c:pt idx="43">
                  <c:v>胸外科</c:v>
                </c:pt>
                <c:pt idx="44">
                  <c:v>脑病三科</c:v>
                </c:pt>
                <c:pt idx="45">
                  <c:v>心病三科</c:v>
                </c:pt>
                <c:pt idx="46">
                  <c:v>神经外科</c:v>
                </c:pt>
                <c:pt idx="47">
                  <c:v>产科</c:v>
                </c:pt>
                <c:pt idx="48">
                  <c:v>显微骨科</c:v>
                </c:pt>
                <c:pt idx="49">
                  <c:v>周围血管科</c:v>
                </c:pt>
                <c:pt idx="50">
                  <c:v>心病四科</c:v>
                </c:pt>
                <c:pt idx="51">
                  <c:v>呼吸内科</c:v>
                </c:pt>
                <c:pt idx="52">
                  <c:v>泌尿外科</c:v>
                </c:pt>
                <c:pt idx="53">
                  <c:v>心血管内科</c:v>
                </c:pt>
                <c:pt idx="54">
                  <c:v>乳腺甲状腺外科</c:v>
                </c:pt>
                <c:pt idx="55">
                  <c:v>重症医学科</c:v>
                </c:pt>
                <c:pt idx="56">
                  <c:v>骨科</c:v>
                </c:pt>
                <c:pt idx="57">
                  <c:v>推拿科</c:v>
                </c:pt>
                <c:pt idx="58">
                  <c:v>男科</c:v>
                </c:pt>
                <c:pt idx="59">
                  <c:v>康复科</c:v>
                </c:pt>
                <c:pt idx="60">
                  <c:v>风湿病科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98.67974192270277</c:v>
                </c:pt>
                <c:pt idx="1">
                  <c:v>98.0043635192554</c:v>
                </c:pt>
                <c:pt idx="2">
                  <c:v>97.43460910766078</c:v>
                </c:pt>
                <c:pt idx="3">
                  <c:v>96.49716534402882</c:v>
                </c:pt>
                <c:pt idx="4">
                  <c:v>96.30177725101623</c:v>
                </c:pt>
                <c:pt idx="5">
                  <c:v>95.77669134258133</c:v>
                </c:pt>
                <c:pt idx="6">
                  <c:v>94.04688356323034</c:v>
                </c:pt>
                <c:pt idx="7">
                  <c:v>93.57031563924882</c:v>
                </c:pt>
                <c:pt idx="8">
                  <c:v>93.3258708291244</c:v>
                </c:pt>
                <c:pt idx="9">
                  <c:v>91.90763960091712</c:v>
                </c:pt>
                <c:pt idx="10">
                  <c:v>91.5455187679197</c:v>
                </c:pt>
                <c:pt idx="11">
                  <c:v>86.47844176414795</c:v>
                </c:pt>
                <c:pt idx="12">
                  <c:v>85.12727890119918</c:v>
                </c:pt>
                <c:pt idx="13">
                  <c:v>84.52031910197115</c:v>
                </c:pt>
                <c:pt idx="14">
                  <c:v>82.06262463539122</c:v>
                </c:pt>
                <c:pt idx="15">
                  <c:v>81.13999050116469</c:v>
                </c:pt>
                <c:pt idx="16">
                  <c:v>73.84769047910866</c:v>
                </c:pt>
                <c:pt idx="17">
                  <c:v>72.96923979894405</c:v>
                </c:pt>
                <c:pt idx="18">
                  <c:v>71.87353761146751</c:v>
                </c:pt>
                <c:pt idx="19">
                  <c:v>70.18110495398291</c:v>
                </c:pt>
                <c:pt idx="20">
                  <c:v>68.52761055796037</c:v>
                </c:pt>
                <c:pt idx="21">
                  <c:v>68.51364482764966</c:v>
                </c:pt>
                <c:pt idx="22">
                  <c:v>67.73705318336309</c:v>
                </c:pt>
                <c:pt idx="23">
                  <c:v>63.187081738810804</c:v>
                </c:pt>
                <c:pt idx="24">
                  <c:v>63.17230213492522</c:v>
                </c:pt>
                <c:pt idx="25">
                  <c:v>62.89650681198646</c:v>
                </c:pt>
                <c:pt idx="26">
                  <c:v>60.596683129975595</c:v>
                </c:pt>
                <c:pt idx="27">
                  <c:v>58.128647624858985</c:v>
                </c:pt>
                <c:pt idx="28">
                  <c:v>57.91820111081076</c:v>
                </c:pt>
                <c:pt idx="29">
                  <c:v>55.18412640171271</c:v>
                </c:pt>
                <c:pt idx="30">
                  <c:v>55.13286774513158</c:v>
                </c:pt>
                <c:pt idx="31">
                  <c:v>48.92298570623712</c:v>
                </c:pt>
                <c:pt idx="32">
                  <c:v>47.76247124340711</c:v>
                </c:pt>
                <c:pt idx="33">
                  <c:v>43.88117102349642</c:v>
                </c:pt>
                <c:pt idx="34">
                  <c:v>39.36899207742306</c:v>
                </c:pt>
                <c:pt idx="35">
                  <c:v>35.23658720501892</c:v>
                </c:pt>
                <c:pt idx="36">
                  <c:v>33.358717307069874</c:v>
                </c:pt>
                <c:pt idx="37">
                  <c:v>32.84607568130098</c:v>
                </c:pt>
                <c:pt idx="38">
                  <c:v>32.74648212996918</c:v>
                </c:pt>
                <c:pt idx="39">
                  <c:v>31.24797259854224</c:v>
                </c:pt>
                <c:pt idx="40">
                  <c:v>30.866106714897956</c:v>
                </c:pt>
                <c:pt idx="41">
                  <c:v>30.660471584809844</c:v>
                </c:pt>
                <c:pt idx="42">
                  <c:v>28.605096284507447</c:v>
                </c:pt>
                <c:pt idx="43">
                  <c:v>27.616201495876158</c:v>
                </c:pt>
                <c:pt idx="44">
                  <c:v>23.8605260190204</c:v>
                </c:pt>
                <c:pt idx="45">
                  <c:v>23.239691474223314</c:v>
                </c:pt>
                <c:pt idx="46">
                  <c:v>22.69814039204214</c:v>
                </c:pt>
                <c:pt idx="47">
                  <c:v>22.354705791111208</c:v>
                </c:pt>
                <c:pt idx="48">
                  <c:v>22.14123156717236</c:v>
                </c:pt>
                <c:pt idx="49">
                  <c:v>21.36587692793639</c:v>
                </c:pt>
                <c:pt idx="50">
                  <c:v>19.81205330744624</c:v>
                </c:pt>
                <c:pt idx="51">
                  <c:v>19.63767933473246</c:v>
                </c:pt>
                <c:pt idx="52">
                  <c:v>15.01652172782013</c:v>
                </c:pt>
                <c:pt idx="53">
                  <c:v>12.318957800215502</c:v>
                </c:pt>
                <c:pt idx="54">
                  <c:v>8.406971243289485</c:v>
                </c:pt>
                <c:pt idx="55">
                  <c:v>6.349036639290229</c:v>
                </c:pt>
                <c:pt idx="56">
                  <c:v>4.6173819287185225</c:v>
                </c:pt>
                <c:pt idx="57">
                  <c:v>3.664312919464696</c:v>
                </c:pt>
                <c:pt idx="58">
                  <c:v>3.468720903267397</c:v>
                </c:pt>
                <c:pt idx="59">
                  <c:v>3.025229867796897</c:v>
                </c:pt>
                <c:pt idx="60">
                  <c:v>1.3702093403468618</c:v>
                </c:pt>
                <c:pt idx="61">
                  <c:v>1.2771228987641603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每名执业医师日均住院工作负担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每名执业医师日均住院工作负担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美容皮肤科</c:v>
                </c:pt>
                <c:pt idx="2">
                  <c:v>男科</c:v>
                </c:pt>
                <c:pt idx="3">
                  <c:v>身心医学科</c:v>
                </c:pt>
                <c:pt idx="4">
                  <c:v>妇科</c:v>
                </c:pt>
                <c:pt idx="5">
                  <c:v>心病三科</c:v>
                </c:pt>
                <c:pt idx="6">
                  <c:v>儿科</c:v>
                </c:pt>
                <c:pt idx="7">
                  <c:v>妇科妇二科合并</c:v>
                </c:pt>
                <c:pt idx="8">
                  <c:v>东区肾病科</c:v>
                </c:pt>
                <c:pt idx="9">
                  <c:v>医院</c:v>
                </c:pt>
                <c:pt idx="10">
                  <c:v>小儿推拿科</c:v>
                </c:pt>
                <c:pt idx="11">
                  <c:v>胸外科</c:v>
                </c:pt>
                <c:pt idx="12">
                  <c:v>小儿骨科</c:v>
                </c:pt>
                <c:pt idx="13">
                  <c:v>脑病三科</c:v>
                </c:pt>
                <c:pt idx="14">
                  <c:v>泌尿外科</c:v>
                </c:pt>
                <c:pt idx="15">
                  <c:v>肾脏内科</c:v>
                </c:pt>
                <c:pt idx="16">
                  <c:v>脑病一科</c:v>
                </c:pt>
                <c:pt idx="17">
                  <c:v>眼科</c:v>
                </c:pt>
                <c:pt idx="18">
                  <c:v>运动损伤骨科</c:v>
                </c:pt>
                <c:pt idx="19">
                  <c:v>治未病中心</c:v>
                </c:pt>
                <c:pt idx="20">
                  <c:v>脾胃科消化科合并</c:v>
                </c:pt>
                <c:pt idx="21">
                  <c:v>心血管内科</c:v>
                </c:pt>
                <c:pt idx="22">
                  <c:v>显微骨科</c:v>
                </c:pt>
                <c:pt idx="23">
                  <c:v>老年医学科</c:v>
                </c:pt>
                <c:pt idx="24">
                  <c:v>针灸科</c:v>
                </c:pt>
                <c:pt idx="25">
                  <c:v>内分泌科</c:v>
                </c:pt>
                <c:pt idx="26">
                  <c:v>神经内科</c:v>
                </c:pt>
                <c:pt idx="27">
                  <c:v>耳鼻喉科</c:v>
                </c:pt>
                <c:pt idx="28">
                  <c:v>普通外科</c:v>
                </c:pt>
                <c:pt idx="29">
                  <c:v>心病四科</c:v>
                </c:pt>
                <c:pt idx="30">
                  <c:v>脊柱骨科</c:v>
                </c:pt>
                <c:pt idx="31">
                  <c:v>肝胆外科</c:v>
                </c:pt>
                <c:pt idx="32">
                  <c:v>产科</c:v>
                </c:pt>
                <c:pt idx="33">
                  <c:v>康复科</c:v>
                </c:pt>
                <c:pt idx="34">
                  <c:v>骨科</c:v>
                </c:pt>
                <c:pt idx="35">
                  <c:v>关节骨科</c:v>
                </c:pt>
                <c:pt idx="36">
                  <c:v>中医外治中心</c:v>
                </c:pt>
                <c:pt idx="37">
                  <c:v>创伤骨科</c:v>
                </c:pt>
                <c:pt idx="38">
                  <c:v>微创骨科</c:v>
                </c:pt>
                <c:pt idx="39">
                  <c:v>脾胃病科</c:v>
                </c:pt>
                <c:pt idx="40">
                  <c:v>肾病科</c:v>
                </c:pt>
                <c:pt idx="41">
                  <c:v>中医经典科</c:v>
                </c:pt>
                <c:pt idx="42">
                  <c:v>周围血管科</c:v>
                </c:pt>
                <c:pt idx="43">
                  <c:v>消化内科</c:v>
                </c:pt>
                <c:pt idx="44">
                  <c:v>推拿科</c:v>
                </c:pt>
                <c:pt idx="45">
                  <c:v>血液科</c:v>
                </c:pt>
                <c:pt idx="46">
                  <c:v>脑病二科</c:v>
                </c:pt>
                <c:pt idx="47">
                  <c:v>重症医学科</c:v>
                </c:pt>
                <c:pt idx="48">
                  <c:v>呼吸内科</c:v>
                </c:pt>
                <c:pt idx="49">
                  <c:v>心病一科</c:v>
                </c:pt>
                <c:pt idx="50">
                  <c:v>综合内科</c:v>
                </c:pt>
                <c:pt idx="51">
                  <c:v>口腔科</c:v>
                </c:pt>
                <c:pt idx="52">
                  <c:v>肿瘤内科</c:v>
                </c:pt>
                <c:pt idx="53">
                  <c:v>心病二科</c:v>
                </c:pt>
                <c:pt idx="54">
                  <c:v>风湿病科</c:v>
                </c:pt>
                <c:pt idx="55">
                  <c:v>乳腺甲状腺外科</c:v>
                </c:pt>
                <c:pt idx="56">
                  <c:v>皮肤科</c:v>
                </c:pt>
                <c:pt idx="57">
                  <c:v>神经外科</c:v>
                </c:pt>
                <c:pt idx="58">
                  <c:v>妇二科</c:v>
                </c:pt>
                <c:pt idx="59">
                  <c:v>肛肠科</c:v>
                </c:pt>
                <c:pt idx="60">
                  <c:v>西区重症医学科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96.90575165288368</c:v>
                </c:pt>
                <c:pt idx="1">
                  <c:v>96.793879078958</c:v>
                </c:pt>
                <c:pt idx="2">
                  <c:v>94.21796384586096</c:v>
                </c:pt>
                <c:pt idx="3">
                  <c:v>92.89559131161236</c:v>
                </c:pt>
                <c:pt idx="4">
                  <c:v>91.53116729503017</c:v>
                </c:pt>
                <c:pt idx="5">
                  <c:v>86.88119492006463</c:v>
                </c:pt>
                <c:pt idx="6">
                  <c:v>86.27609194574597</c:v>
                </c:pt>
                <c:pt idx="7">
                  <c:v>86.07287238955664</c:v>
                </c:pt>
                <c:pt idx="8">
                  <c:v>83.88754114873636</c:v>
                </c:pt>
                <c:pt idx="9">
                  <c:v>83.09596818696399</c:v>
                </c:pt>
                <c:pt idx="10">
                  <c:v>83.00452689695241</c:v>
                </c:pt>
                <c:pt idx="11">
                  <c:v>81.6048861124209</c:v>
                </c:pt>
                <c:pt idx="12">
                  <c:v>78.78856344902874</c:v>
                </c:pt>
                <c:pt idx="13">
                  <c:v>72.69822763431955</c:v>
                </c:pt>
                <c:pt idx="14">
                  <c:v>70.24228797025131</c:v>
                </c:pt>
                <c:pt idx="15">
                  <c:v>69.85539664104468</c:v>
                </c:pt>
                <c:pt idx="16">
                  <c:v>65.6920042833727</c:v>
                </c:pt>
                <c:pt idx="17">
                  <c:v>64.92492184395189</c:v>
                </c:pt>
                <c:pt idx="18">
                  <c:v>64.63585697981603</c:v>
                </c:pt>
                <c:pt idx="19">
                  <c:v>63.49774095625074</c:v>
                </c:pt>
                <c:pt idx="20">
                  <c:v>63.1324195459704</c:v>
                </c:pt>
                <c:pt idx="21">
                  <c:v>61.71179497743944</c:v>
                </c:pt>
                <c:pt idx="22">
                  <c:v>60.220326342718856</c:v>
                </c:pt>
                <c:pt idx="23">
                  <c:v>58.012818563998714</c:v>
                </c:pt>
                <c:pt idx="24">
                  <c:v>56.95515929774524</c:v>
                </c:pt>
                <c:pt idx="25">
                  <c:v>55.67594985401803</c:v>
                </c:pt>
                <c:pt idx="26">
                  <c:v>55.16367664611745</c:v>
                </c:pt>
                <c:pt idx="27">
                  <c:v>53.16161321646386</c:v>
                </c:pt>
                <c:pt idx="28">
                  <c:v>51.16462635813983</c:v>
                </c:pt>
                <c:pt idx="29">
                  <c:v>51.073456160424755</c:v>
                </c:pt>
                <c:pt idx="30">
                  <c:v>48.55676879699029</c:v>
                </c:pt>
                <c:pt idx="31">
                  <c:v>47.26758362764798</c:v>
                </c:pt>
                <c:pt idx="32">
                  <c:v>43.56754224595709</c:v>
                </c:pt>
                <c:pt idx="33">
                  <c:v>43.12746245971986</c:v>
                </c:pt>
                <c:pt idx="34">
                  <c:v>38.55616931947545</c:v>
                </c:pt>
                <c:pt idx="35">
                  <c:v>38.20528887352428</c:v>
                </c:pt>
                <c:pt idx="36">
                  <c:v>37.7754026394187</c:v>
                </c:pt>
                <c:pt idx="37">
                  <c:v>36.55267405240574</c:v>
                </c:pt>
                <c:pt idx="38">
                  <c:v>34.73073665615152</c:v>
                </c:pt>
                <c:pt idx="39">
                  <c:v>34.64427694703536</c:v>
                </c:pt>
                <c:pt idx="40">
                  <c:v>33.307885795371426</c:v>
                </c:pt>
                <c:pt idx="41">
                  <c:v>32.47633653823983</c:v>
                </c:pt>
                <c:pt idx="42">
                  <c:v>32.18738003911304</c:v>
                </c:pt>
                <c:pt idx="43">
                  <c:v>31.692438442048164</c:v>
                </c:pt>
                <c:pt idx="44">
                  <c:v>31.609834423271856</c:v>
                </c:pt>
                <c:pt idx="45">
                  <c:v>31.358802744070125</c:v>
                </c:pt>
                <c:pt idx="46">
                  <c:v>31.067733976951217</c:v>
                </c:pt>
                <c:pt idx="47">
                  <c:v>30.642778752451207</c:v>
                </c:pt>
                <c:pt idx="48">
                  <c:v>29.51168842042222</c:v>
                </c:pt>
                <c:pt idx="49">
                  <c:v>29.422620281229527</c:v>
                </c:pt>
                <c:pt idx="50">
                  <c:v>29.124594427074733</c:v>
                </c:pt>
                <c:pt idx="51">
                  <c:v>27.9404945471448</c:v>
                </c:pt>
                <c:pt idx="52">
                  <c:v>26.274387455692704</c:v>
                </c:pt>
                <c:pt idx="53">
                  <c:v>23.75323432645242</c:v>
                </c:pt>
                <c:pt idx="54">
                  <c:v>22.091071296880415</c:v>
                </c:pt>
                <c:pt idx="55">
                  <c:v>14.619060161317599</c:v>
                </c:pt>
                <c:pt idx="56">
                  <c:v>14.404644897228614</c:v>
                </c:pt>
                <c:pt idx="57">
                  <c:v>13.523811417118159</c:v>
                </c:pt>
                <c:pt idx="58">
                  <c:v>9.726929902751102</c:v>
                </c:pt>
                <c:pt idx="59">
                  <c:v>7.922334313558843</c:v>
                </c:pt>
                <c:pt idx="60">
                  <c:v>7.879769019979577</c:v>
                </c:pt>
                <c:pt idx="61">
                  <c:v>3.5240230874559852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每医师门急诊收入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每医师门急诊收入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消化内科</c:v>
                </c:pt>
                <c:pt idx="1">
                  <c:v>运动损伤骨科</c:v>
                </c:pt>
                <c:pt idx="2">
                  <c:v>儿科</c:v>
                </c:pt>
                <c:pt idx="3">
                  <c:v>创伤骨科</c:v>
                </c:pt>
                <c:pt idx="4">
                  <c:v>东区肾病科</c:v>
                </c:pt>
                <c:pt idx="5">
                  <c:v>重症医学科</c:v>
                </c:pt>
                <c:pt idx="6">
                  <c:v>脾胃病科</c:v>
                </c:pt>
                <c:pt idx="7">
                  <c:v>肾脏内科</c:v>
                </c:pt>
                <c:pt idx="8">
                  <c:v>肿瘤内科</c:v>
                </c:pt>
                <c:pt idx="9">
                  <c:v>综合内科</c:v>
                </c:pt>
                <c:pt idx="10">
                  <c:v>中医外治中心</c:v>
                </c:pt>
                <c:pt idx="11">
                  <c:v>脾胃科消化科合并</c:v>
                </c:pt>
                <c:pt idx="12">
                  <c:v>心病二科</c:v>
                </c:pt>
                <c:pt idx="13">
                  <c:v>血液科</c:v>
                </c:pt>
                <c:pt idx="14">
                  <c:v>脑病二科</c:v>
                </c:pt>
                <c:pt idx="15">
                  <c:v>男科</c:v>
                </c:pt>
                <c:pt idx="16">
                  <c:v>中医经典科</c:v>
                </c:pt>
                <c:pt idx="17">
                  <c:v>小儿推拿科</c:v>
                </c:pt>
                <c:pt idx="18">
                  <c:v>风湿病科</c:v>
                </c:pt>
                <c:pt idx="19">
                  <c:v>呼吸内科</c:v>
                </c:pt>
                <c:pt idx="20">
                  <c:v>心血管内科</c:v>
                </c:pt>
                <c:pt idx="21">
                  <c:v>产科</c:v>
                </c:pt>
                <c:pt idx="22">
                  <c:v>心病一科</c:v>
                </c:pt>
                <c:pt idx="23">
                  <c:v>妇科</c:v>
                </c:pt>
                <c:pt idx="24">
                  <c:v>肝胆外科</c:v>
                </c:pt>
                <c:pt idx="25">
                  <c:v>脑病三科</c:v>
                </c:pt>
                <c:pt idx="26">
                  <c:v>妇二科</c:v>
                </c:pt>
                <c:pt idx="27">
                  <c:v>胸外科</c:v>
                </c:pt>
                <c:pt idx="28">
                  <c:v>肝病科</c:v>
                </c:pt>
                <c:pt idx="29">
                  <c:v>口腔科</c:v>
                </c:pt>
                <c:pt idx="30">
                  <c:v>医院</c:v>
                </c:pt>
                <c:pt idx="31">
                  <c:v>关节骨科</c:v>
                </c:pt>
                <c:pt idx="32">
                  <c:v>推拿科</c:v>
                </c:pt>
                <c:pt idx="33">
                  <c:v>神经内科</c:v>
                </c:pt>
                <c:pt idx="34">
                  <c:v>美容皮肤科</c:v>
                </c:pt>
                <c:pt idx="35">
                  <c:v>泌尿外科</c:v>
                </c:pt>
                <c:pt idx="36">
                  <c:v>老年医学科</c:v>
                </c:pt>
                <c:pt idx="37">
                  <c:v>肾病科</c:v>
                </c:pt>
                <c:pt idx="38">
                  <c:v>针灸科</c:v>
                </c:pt>
                <c:pt idx="39">
                  <c:v>身心医学科</c:v>
                </c:pt>
                <c:pt idx="40">
                  <c:v>脑病一科</c:v>
                </c:pt>
                <c:pt idx="41">
                  <c:v>西区重症医学科</c:v>
                </c:pt>
                <c:pt idx="42">
                  <c:v>耳鼻喉科</c:v>
                </c:pt>
                <c:pt idx="43">
                  <c:v>普通外科</c:v>
                </c:pt>
                <c:pt idx="44">
                  <c:v>康复科</c:v>
                </c:pt>
                <c:pt idx="45">
                  <c:v>妇科妇二科合并</c:v>
                </c:pt>
                <c:pt idx="46">
                  <c:v>肛肠科</c:v>
                </c:pt>
                <c:pt idx="47">
                  <c:v>周围血管科</c:v>
                </c:pt>
                <c:pt idx="48">
                  <c:v>皮肤科</c:v>
                </c:pt>
                <c:pt idx="49">
                  <c:v>心病三科</c:v>
                </c:pt>
                <c:pt idx="50">
                  <c:v>治未病中心</c:v>
                </c:pt>
                <c:pt idx="51">
                  <c:v>心病四科</c:v>
                </c:pt>
                <c:pt idx="52">
                  <c:v>神经外科</c:v>
                </c:pt>
                <c:pt idx="53">
                  <c:v>东区重症医学科</c:v>
                </c:pt>
                <c:pt idx="54">
                  <c:v>眼科</c:v>
                </c:pt>
                <c:pt idx="55">
                  <c:v>骨科</c:v>
                </c:pt>
                <c:pt idx="56">
                  <c:v>微创骨科</c:v>
                </c:pt>
                <c:pt idx="57">
                  <c:v>内分泌科</c:v>
                </c:pt>
                <c:pt idx="58">
                  <c:v>小儿骨科</c:v>
                </c:pt>
                <c:pt idx="59">
                  <c:v>乳腺甲状腺外科</c:v>
                </c:pt>
                <c:pt idx="60">
                  <c:v>显微骨科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98.50288271092458</c:v>
                </c:pt>
                <c:pt idx="1">
                  <c:v>97.2648289146653</c:v>
                </c:pt>
                <c:pt idx="2">
                  <c:v>96.9849411807927</c:v>
                </c:pt>
                <c:pt idx="3">
                  <c:v>95.72178304036034</c:v>
                </c:pt>
                <c:pt idx="4">
                  <c:v>93.29195434551892</c:v>
                </c:pt>
                <c:pt idx="5">
                  <c:v>92.71159819923705</c:v>
                </c:pt>
                <c:pt idx="6">
                  <c:v>89.78426555367867</c:v>
                </c:pt>
                <c:pt idx="7">
                  <c:v>86.9339391810322</c:v>
                </c:pt>
                <c:pt idx="8">
                  <c:v>86.58311075918208</c:v>
                </c:pt>
                <c:pt idx="9">
                  <c:v>86.48573399686181</c:v>
                </c:pt>
                <c:pt idx="10">
                  <c:v>82.72628574858207</c:v>
                </c:pt>
                <c:pt idx="11">
                  <c:v>81.87484507575849</c:v>
                </c:pt>
                <c:pt idx="12">
                  <c:v>81.47857852223285</c:v>
                </c:pt>
                <c:pt idx="13">
                  <c:v>80.6845561876896</c:v>
                </c:pt>
                <c:pt idx="14">
                  <c:v>78.71423297367473</c:v>
                </c:pt>
                <c:pt idx="15">
                  <c:v>78.53126014141185</c:v>
                </c:pt>
                <c:pt idx="16">
                  <c:v>76.66742581352042</c:v>
                </c:pt>
                <c:pt idx="17">
                  <c:v>75.65810309340822</c:v>
                </c:pt>
                <c:pt idx="18">
                  <c:v>74.71777744411041</c:v>
                </c:pt>
                <c:pt idx="19">
                  <c:v>71.44077725362348</c:v>
                </c:pt>
                <c:pt idx="20">
                  <c:v>70.22634373352672</c:v>
                </c:pt>
                <c:pt idx="21">
                  <c:v>69.39831252860887</c:v>
                </c:pt>
                <c:pt idx="22">
                  <c:v>68.91240269637994</c:v>
                </c:pt>
                <c:pt idx="23">
                  <c:v>66.28868496317268</c:v>
                </c:pt>
                <c:pt idx="24">
                  <c:v>65.24470834736972</c:v>
                </c:pt>
                <c:pt idx="25">
                  <c:v>64.86282484056609</c:v>
                </c:pt>
                <c:pt idx="26">
                  <c:v>63.60126732429385</c:v>
                </c:pt>
                <c:pt idx="27">
                  <c:v>61.68629016710108</c:v>
                </c:pt>
                <c:pt idx="28">
                  <c:v>59.48617443842812</c:v>
                </c:pt>
                <c:pt idx="29">
                  <c:v>57.098831468421274</c:v>
                </c:pt>
                <c:pt idx="30">
                  <c:v>56.521737957508165</c:v>
                </c:pt>
                <c:pt idx="31">
                  <c:v>56.51584624793698</c:v>
                </c:pt>
                <c:pt idx="32">
                  <c:v>56.24849116047655</c:v>
                </c:pt>
                <c:pt idx="33">
                  <c:v>55.46631145036165</c:v>
                </c:pt>
                <c:pt idx="34">
                  <c:v>50.88648279176253</c:v>
                </c:pt>
                <c:pt idx="35">
                  <c:v>50.51072815282029</c:v>
                </c:pt>
                <c:pt idx="36">
                  <c:v>49.211836087180274</c:v>
                </c:pt>
                <c:pt idx="37">
                  <c:v>48.44536975360276</c:v>
                </c:pt>
                <c:pt idx="38">
                  <c:v>46.37469699104913</c:v>
                </c:pt>
                <c:pt idx="39">
                  <c:v>44.402678364154454</c:v>
                </c:pt>
                <c:pt idx="40">
                  <c:v>43.38783962739434</c:v>
                </c:pt>
                <c:pt idx="41">
                  <c:v>33.481415928672305</c:v>
                </c:pt>
                <c:pt idx="42">
                  <c:v>33.36107945032736</c:v>
                </c:pt>
                <c:pt idx="43">
                  <c:v>33.183285802474096</c:v>
                </c:pt>
                <c:pt idx="44">
                  <c:v>30.56990042433865</c:v>
                </c:pt>
                <c:pt idx="45">
                  <c:v>30.52193056877679</c:v>
                </c:pt>
                <c:pt idx="46">
                  <c:v>29.752595463340214</c:v>
                </c:pt>
                <c:pt idx="47">
                  <c:v>28.891318868154304</c:v>
                </c:pt>
                <c:pt idx="48">
                  <c:v>26.507248797218995</c:v>
                </c:pt>
                <c:pt idx="49">
                  <c:v>26.27839395095004</c:v>
                </c:pt>
                <c:pt idx="50">
                  <c:v>25.47763650752126</c:v>
                </c:pt>
                <c:pt idx="51">
                  <c:v>24.200652524390186</c:v>
                </c:pt>
                <c:pt idx="52">
                  <c:v>23.98704157661382</c:v>
                </c:pt>
                <c:pt idx="53">
                  <c:v>22.54184973127684</c:v>
                </c:pt>
                <c:pt idx="54">
                  <c:v>21.518206092950965</c:v>
                </c:pt>
                <c:pt idx="55">
                  <c:v>19.110250573166553</c:v>
                </c:pt>
                <c:pt idx="56">
                  <c:v>18.80992527161247</c:v>
                </c:pt>
                <c:pt idx="57">
                  <c:v>12.677934633232946</c:v>
                </c:pt>
                <c:pt idx="58">
                  <c:v>12.62610762682983</c:v>
                </c:pt>
                <c:pt idx="59">
                  <c:v>11.875307314267003</c:v>
                </c:pt>
                <c:pt idx="60">
                  <c:v>6.441603456930101</c:v>
                </c:pt>
                <c:pt idx="61">
                  <c:v>2.0361105823165415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肝病科</c:v>
                </c:pt>
                <c:pt idx="1">
                  <c:v>康复科</c:v>
                </c:pt>
                <c:pt idx="2">
                  <c:v>风湿病科</c:v>
                </c:pt>
                <c:pt idx="3">
                  <c:v>老年医学科</c:v>
                </c:pt>
                <c:pt idx="4">
                  <c:v>心病四科</c:v>
                </c:pt>
                <c:pt idx="5">
                  <c:v>脊柱骨科</c:v>
                </c:pt>
                <c:pt idx="6">
                  <c:v>男科</c:v>
                </c:pt>
                <c:pt idx="7">
                  <c:v>普通外科</c:v>
                </c:pt>
                <c:pt idx="8">
                  <c:v>脾胃科消化科合并</c:v>
                </c:pt>
                <c:pt idx="9">
                  <c:v>显微骨科</c:v>
                </c:pt>
                <c:pt idx="10">
                  <c:v>妇科妇二科合并</c:v>
                </c:pt>
                <c:pt idx="11">
                  <c:v>关节骨科</c:v>
                </c:pt>
                <c:pt idx="12">
                  <c:v>神经内科</c:v>
                </c:pt>
                <c:pt idx="13">
                  <c:v>乳腺甲状腺外科</c:v>
                </c:pt>
                <c:pt idx="14">
                  <c:v>脑病三科</c:v>
                </c:pt>
                <c:pt idx="15">
                  <c:v>肛肠科</c:v>
                </c:pt>
                <c:pt idx="16">
                  <c:v>小儿骨科</c:v>
                </c:pt>
                <c:pt idx="17">
                  <c:v>胸外科</c:v>
                </c:pt>
                <c:pt idx="18">
                  <c:v>脾胃病科</c:v>
                </c:pt>
                <c:pt idx="19">
                  <c:v>血液科</c:v>
                </c:pt>
                <c:pt idx="20">
                  <c:v>治未病中心</c:v>
                </c:pt>
                <c:pt idx="21">
                  <c:v>肝胆外科</c:v>
                </c:pt>
                <c:pt idx="22">
                  <c:v>妇二科</c:v>
                </c:pt>
                <c:pt idx="23">
                  <c:v>小儿推拿科</c:v>
                </c:pt>
                <c:pt idx="24">
                  <c:v>东区重症医学科</c:v>
                </c:pt>
                <c:pt idx="25">
                  <c:v>周围血管科</c:v>
                </c:pt>
                <c:pt idx="26">
                  <c:v>中医外治中心</c:v>
                </c:pt>
                <c:pt idx="27">
                  <c:v>创伤骨科</c:v>
                </c:pt>
                <c:pt idx="28">
                  <c:v>眼科</c:v>
                </c:pt>
                <c:pt idx="29">
                  <c:v>心病三科</c:v>
                </c:pt>
                <c:pt idx="30">
                  <c:v>针灸科</c:v>
                </c:pt>
                <c:pt idx="31">
                  <c:v>运动损伤骨科</c:v>
                </c:pt>
                <c:pt idx="32">
                  <c:v>综合内科</c:v>
                </c:pt>
                <c:pt idx="33">
                  <c:v>心病二科</c:v>
                </c:pt>
                <c:pt idx="34">
                  <c:v>泌尿外科</c:v>
                </c:pt>
                <c:pt idx="35">
                  <c:v>骨科</c:v>
                </c:pt>
                <c:pt idx="36">
                  <c:v>微创骨科</c:v>
                </c:pt>
                <c:pt idx="37">
                  <c:v>神经外科</c:v>
                </c:pt>
                <c:pt idx="38">
                  <c:v>西区重症医学科</c:v>
                </c:pt>
                <c:pt idx="39">
                  <c:v>脑病二科</c:v>
                </c:pt>
                <c:pt idx="40">
                  <c:v>美容皮肤科</c:v>
                </c:pt>
                <c:pt idx="41">
                  <c:v>妇科</c:v>
                </c:pt>
                <c:pt idx="42">
                  <c:v>心病一科</c:v>
                </c:pt>
                <c:pt idx="43">
                  <c:v>医院</c:v>
                </c:pt>
                <c:pt idx="44">
                  <c:v>儿科</c:v>
                </c:pt>
                <c:pt idx="45">
                  <c:v>内分泌科</c:v>
                </c:pt>
                <c:pt idx="46">
                  <c:v>脑病一科</c:v>
                </c:pt>
                <c:pt idx="47">
                  <c:v>心血管内科</c:v>
                </c:pt>
                <c:pt idx="48">
                  <c:v>口腔科</c:v>
                </c:pt>
                <c:pt idx="49">
                  <c:v>消化内科</c:v>
                </c:pt>
                <c:pt idx="50">
                  <c:v>身心医学科</c:v>
                </c:pt>
                <c:pt idx="51">
                  <c:v>产科</c:v>
                </c:pt>
                <c:pt idx="52">
                  <c:v>重症医学科</c:v>
                </c:pt>
                <c:pt idx="53">
                  <c:v>耳鼻喉科</c:v>
                </c:pt>
                <c:pt idx="54">
                  <c:v>中医经典科</c:v>
                </c:pt>
                <c:pt idx="55">
                  <c:v>肿瘤内科</c:v>
                </c:pt>
                <c:pt idx="56">
                  <c:v>推拿科</c:v>
                </c:pt>
                <c:pt idx="57">
                  <c:v>肾病科</c:v>
                </c:pt>
                <c:pt idx="58">
                  <c:v>呼吸内科</c:v>
                </c:pt>
                <c:pt idx="59">
                  <c:v>皮肤科</c:v>
                </c:pt>
                <c:pt idx="60">
                  <c:v>东区肾病科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96.35625314532037</c:v>
                </c:pt>
                <c:pt idx="1">
                  <c:v>95.79546967794128</c:v>
                </c:pt>
                <c:pt idx="2">
                  <c:v>94.21093533536637</c:v>
                </c:pt>
                <c:pt idx="3">
                  <c:v>93.88142522011181</c:v>
                </c:pt>
                <c:pt idx="4">
                  <c:v>92.25867538882954</c:v>
                </c:pt>
                <c:pt idx="5">
                  <c:v>91.21149626742573</c:v>
                </c:pt>
                <c:pt idx="6">
                  <c:v>91.1373460117401</c:v>
                </c:pt>
                <c:pt idx="7">
                  <c:v>89.63956732177645</c:v>
                </c:pt>
                <c:pt idx="8">
                  <c:v>89.5896987671024</c:v>
                </c:pt>
                <c:pt idx="9">
                  <c:v>87.04475273230602</c:v>
                </c:pt>
                <c:pt idx="10">
                  <c:v>83.77933186609927</c:v>
                </c:pt>
                <c:pt idx="11">
                  <c:v>82.90829438728973</c:v>
                </c:pt>
                <c:pt idx="12">
                  <c:v>75.94063588170359</c:v>
                </c:pt>
                <c:pt idx="13">
                  <c:v>75.82971169330736</c:v>
                </c:pt>
                <c:pt idx="14">
                  <c:v>75.81588042801198</c:v>
                </c:pt>
                <c:pt idx="15">
                  <c:v>73.75161630079896</c:v>
                </c:pt>
                <c:pt idx="16">
                  <c:v>73.04629745657836</c:v>
                </c:pt>
                <c:pt idx="17">
                  <c:v>71.22141650806672</c:v>
                </c:pt>
                <c:pt idx="18">
                  <c:v>69.82180466052826</c:v>
                </c:pt>
                <c:pt idx="19">
                  <c:v>66.78453471818648</c:v>
                </c:pt>
                <c:pt idx="20">
                  <c:v>66.429529216538</c:v>
                </c:pt>
                <c:pt idx="21">
                  <c:v>64.37432516071726</c:v>
                </c:pt>
                <c:pt idx="22">
                  <c:v>64.34901435647093</c:v>
                </c:pt>
                <c:pt idx="23">
                  <c:v>63.51171437859002</c:v>
                </c:pt>
                <c:pt idx="24">
                  <c:v>62.191922852558434</c:v>
                </c:pt>
                <c:pt idx="25">
                  <c:v>57.00555235645817</c:v>
                </c:pt>
                <c:pt idx="26">
                  <c:v>54.787555666794695</c:v>
                </c:pt>
                <c:pt idx="27">
                  <c:v>54.117614860497795</c:v>
                </c:pt>
                <c:pt idx="28">
                  <c:v>53.09485758104835</c:v>
                </c:pt>
                <c:pt idx="29">
                  <c:v>53.09383551115119</c:v>
                </c:pt>
                <c:pt idx="30">
                  <c:v>50.29870793709548</c:v>
                </c:pt>
                <c:pt idx="31">
                  <c:v>49.1685759124572</c:v>
                </c:pt>
                <c:pt idx="32">
                  <c:v>47.83708804134834</c:v>
                </c:pt>
                <c:pt idx="33">
                  <c:v>46.30467728801544</c:v>
                </c:pt>
                <c:pt idx="34">
                  <c:v>44.652222348997526</c:v>
                </c:pt>
                <c:pt idx="35">
                  <c:v>44.08638552377722</c:v>
                </c:pt>
                <c:pt idx="36">
                  <c:v>42.27046912090806</c:v>
                </c:pt>
                <c:pt idx="37">
                  <c:v>41.78508385158519</c:v>
                </c:pt>
                <c:pt idx="38">
                  <c:v>40.94708819823683</c:v>
                </c:pt>
                <c:pt idx="39">
                  <c:v>37.13730551332559</c:v>
                </c:pt>
                <c:pt idx="40">
                  <c:v>36.16028200170598</c:v>
                </c:pt>
                <c:pt idx="41">
                  <c:v>29.783048923256562</c:v>
                </c:pt>
                <c:pt idx="42">
                  <c:v>29.71711402143631</c:v>
                </c:pt>
                <c:pt idx="43">
                  <c:v>28.28315596786237</c:v>
                </c:pt>
                <c:pt idx="44">
                  <c:v>26.848492267466217</c:v>
                </c:pt>
                <c:pt idx="45">
                  <c:v>26.056782746363936</c:v>
                </c:pt>
                <c:pt idx="46">
                  <c:v>25.153545599459527</c:v>
                </c:pt>
                <c:pt idx="47">
                  <c:v>23.0606073663979</c:v>
                </c:pt>
                <c:pt idx="48">
                  <c:v>18.150808915344243</c:v>
                </c:pt>
                <c:pt idx="49">
                  <c:v>17.8317752278361</c:v>
                </c:pt>
                <c:pt idx="50">
                  <c:v>17.708990080973997</c:v>
                </c:pt>
                <c:pt idx="51">
                  <c:v>16.910665549499694</c:v>
                </c:pt>
                <c:pt idx="52">
                  <c:v>14.91428607694607</c:v>
                </c:pt>
                <c:pt idx="53">
                  <c:v>14.479064362544003</c:v>
                </c:pt>
                <c:pt idx="54">
                  <c:v>13.606579542070453</c:v>
                </c:pt>
                <c:pt idx="55">
                  <c:v>12.446535846792939</c:v>
                </c:pt>
                <c:pt idx="56">
                  <c:v>10.806015186210004</c:v>
                </c:pt>
                <c:pt idx="57">
                  <c:v>8.098365309360588</c:v>
                </c:pt>
                <c:pt idx="58">
                  <c:v>5.521489175213157</c:v>
                </c:pt>
                <c:pt idx="59">
                  <c:v>4.215242013153175</c:v>
                </c:pt>
                <c:pt idx="60">
                  <c:v>3.882395885943657</c:v>
                </c:pt>
                <c:pt idx="61">
                  <c:v>0.36568548594304584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每医师住院手术量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每医师住院手术量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心病一科</c:v>
                </c:pt>
                <c:pt idx="1">
                  <c:v>血液科</c:v>
                </c:pt>
                <c:pt idx="2">
                  <c:v>肝病科</c:v>
                </c:pt>
                <c:pt idx="3">
                  <c:v>肝胆外科</c:v>
                </c:pt>
                <c:pt idx="4">
                  <c:v>胸外科</c:v>
                </c:pt>
                <c:pt idx="5">
                  <c:v>内分泌科</c:v>
                </c:pt>
                <c:pt idx="6">
                  <c:v>脑病一科</c:v>
                </c:pt>
                <c:pt idx="7">
                  <c:v>皮肤科</c:v>
                </c:pt>
                <c:pt idx="8">
                  <c:v>东区肾病科</c:v>
                </c:pt>
                <c:pt idx="9">
                  <c:v>康复科</c:v>
                </c:pt>
                <c:pt idx="10">
                  <c:v>妇科妇二科合并</c:v>
                </c:pt>
                <c:pt idx="11">
                  <c:v>心病四科</c:v>
                </c:pt>
                <c:pt idx="12">
                  <c:v>消化内科</c:v>
                </c:pt>
                <c:pt idx="13">
                  <c:v>肾脏内科</c:v>
                </c:pt>
                <c:pt idx="14">
                  <c:v>骨科</c:v>
                </c:pt>
                <c:pt idx="15">
                  <c:v>心血管内科</c:v>
                </c:pt>
                <c:pt idx="16">
                  <c:v>身心医学科</c:v>
                </c:pt>
                <c:pt idx="17">
                  <c:v>妇科</c:v>
                </c:pt>
                <c:pt idx="18">
                  <c:v>产科</c:v>
                </c:pt>
                <c:pt idx="19">
                  <c:v>心病二科</c:v>
                </c:pt>
                <c:pt idx="20">
                  <c:v>脑病二科</c:v>
                </c:pt>
                <c:pt idx="21">
                  <c:v>微创骨科</c:v>
                </c:pt>
                <c:pt idx="22">
                  <c:v>东区重症医学科</c:v>
                </c:pt>
                <c:pt idx="23">
                  <c:v>肾病科</c:v>
                </c:pt>
                <c:pt idx="24">
                  <c:v>泌尿外科</c:v>
                </c:pt>
                <c:pt idx="25">
                  <c:v>重症医学科</c:v>
                </c:pt>
                <c:pt idx="26">
                  <c:v>肛肠科</c:v>
                </c:pt>
                <c:pt idx="27">
                  <c:v>脾胃科消化科合并</c:v>
                </c:pt>
                <c:pt idx="28">
                  <c:v>肿瘤内科</c:v>
                </c:pt>
                <c:pt idx="29">
                  <c:v>小儿推拿科</c:v>
                </c:pt>
                <c:pt idx="30">
                  <c:v>医院</c:v>
                </c:pt>
                <c:pt idx="31">
                  <c:v>老年医学科</c:v>
                </c:pt>
                <c:pt idx="32">
                  <c:v>西区重症医学科</c:v>
                </c:pt>
                <c:pt idx="33">
                  <c:v>中医外治中心</c:v>
                </c:pt>
                <c:pt idx="34">
                  <c:v>显微骨科</c:v>
                </c:pt>
                <c:pt idx="35">
                  <c:v>治未病中心</c:v>
                </c:pt>
                <c:pt idx="36">
                  <c:v>周围血管科</c:v>
                </c:pt>
                <c:pt idx="37">
                  <c:v>神经外科</c:v>
                </c:pt>
                <c:pt idx="38">
                  <c:v>针灸科</c:v>
                </c:pt>
                <c:pt idx="39">
                  <c:v>妇二科</c:v>
                </c:pt>
                <c:pt idx="40">
                  <c:v>脑病三科</c:v>
                </c:pt>
                <c:pt idx="41">
                  <c:v>乳腺甲状腺外科</c:v>
                </c:pt>
                <c:pt idx="42">
                  <c:v>眼科</c:v>
                </c:pt>
                <c:pt idx="43">
                  <c:v>脾胃病科</c:v>
                </c:pt>
                <c:pt idx="44">
                  <c:v>中医经典科</c:v>
                </c:pt>
                <c:pt idx="45">
                  <c:v>男科</c:v>
                </c:pt>
                <c:pt idx="46">
                  <c:v>推拿科</c:v>
                </c:pt>
                <c:pt idx="47">
                  <c:v>小儿骨科</c:v>
                </c:pt>
                <c:pt idx="48">
                  <c:v>口腔科</c:v>
                </c:pt>
                <c:pt idx="49">
                  <c:v>耳鼻喉科</c:v>
                </c:pt>
                <c:pt idx="50">
                  <c:v>呼吸内科</c:v>
                </c:pt>
                <c:pt idx="51">
                  <c:v>儿科</c:v>
                </c:pt>
                <c:pt idx="52">
                  <c:v>美容皮肤科</c:v>
                </c:pt>
                <c:pt idx="53">
                  <c:v>神经内科</c:v>
                </c:pt>
                <c:pt idx="54">
                  <c:v>创伤骨科</c:v>
                </c:pt>
                <c:pt idx="55">
                  <c:v>关节骨科</c:v>
                </c:pt>
                <c:pt idx="56">
                  <c:v>运动损伤骨科</c:v>
                </c:pt>
                <c:pt idx="57">
                  <c:v>综合内科</c:v>
                </c:pt>
                <c:pt idx="58">
                  <c:v>风湿病科</c:v>
                </c:pt>
                <c:pt idx="59">
                  <c:v>脊柱骨科</c:v>
                </c:pt>
                <c:pt idx="60">
                  <c:v>心病三科</c:v>
                </c:pt>
                <c:pt idx="61">
                  <c:v>普通外科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98.76188791902469</c:v>
                </c:pt>
                <c:pt idx="1">
                  <c:v>98.13139035070361</c:v>
                </c:pt>
                <c:pt idx="2">
                  <c:v>97.1784766893467</c:v>
                </c:pt>
                <c:pt idx="3">
                  <c:v>96.98690802820774</c:v>
                </c:pt>
                <c:pt idx="4">
                  <c:v>95.81717242850642</c:v>
                </c:pt>
                <c:pt idx="5">
                  <c:v>95.17306010935651</c:v>
                </c:pt>
                <c:pt idx="6">
                  <c:v>93.03653566332564</c:v>
                </c:pt>
                <c:pt idx="7">
                  <c:v>92.31469636877152</c:v>
                </c:pt>
                <c:pt idx="8">
                  <c:v>91.96253859969721</c:v>
                </c:pt>
                <c:pt idx="9">
                  <c:v>90.58156903838228</c:v>
                </c:pt>
                <c:pt idx="10">
                  <c:v>90.50022828867735</c:v>
                </c:pt>
                <c:pt idx="11">
                  <c:v>83.51796984517614</c:v>
                </c:pt>
                <c:pt idx="12">
                  <c:v>79.21174486838585</c:v>
                </c:pt>
                <c:pt idx="13">
                  <c:v>77.50266428331376</c:v>
                </c:pt>
                <c:pt idx="14">
                  <c:v>75.1048250795075</c:v>
                </c:pt>
                <c:pt idx="15">
                  <c:v>73.46802281593136</c:v>
                </c:pt>
                <c:pt idx="16">
                  <c:v>73.08650282930383</c:v>
                </c:pt>
                <c:pt idx="17">
                  <c:v>67.94198537363516</c:v>
                </c:pt>
                <c:pt idx="18">
                  <c:v>66.55918557697136</c:v>
                </c:pt>
                <c:pt idx="19">
                  <c:v>65.5475962199134</c:v>
                </c:pt>
                <c:pt idx="20">
                  <c:v>64.89992774764275</c:v>
                </c:pt>
                <c:pt idx="21">
                  <c:v>63.9156348043306</c:v>
                </c:pt>
                <c:pt idx="22">
                  <c:v>62.07824179970856</c:v>
                </c:pt>
                <c:pt idx="23">
                  <c:v>61.53395553409844</c:v>
                </c:pt>
                <c:pt idx="24">
                  <c:v>59.62989896806785</c:v>
                </c:pt>
                <c:pt idx="25">
                  <c:v>59.193296398597205</c:v>
                </c:pt>
                <c:pt idx="26">
                  <c:v>59.041908270623836</c:v>
                </c:pt>
                <c:pt idx="27">
                  <c:v>48.523594448235926</c:v>
                </c:pt>
                <c:pt idx="28">
                  <c:v>48.33755563015718</c:v>
                </c:pt>
                <c:pt idx="29">
                  <c:v>47.046591850813854</c:v>
                </c:pt>
                <c:pt idx="30">
                  <c:v>43.77788956533257</c:v>
                </c:pt>
                <c:pt idx="31">
                  <c:v>43.53497403821409</c:v>
                </c:pt>
                <c:pt idx="32">
                  <c:v>42.974817016814896</c:v>
                </c:pt>
                <c:pt idx="33">
                  <c:v>42.95412586889651</c:v>
                </c:pt>
                <c:pt idx="34">
                  <c:v>42.89858562201005</c:v>
                </c:pt>
                <c:pt idx="35">
                  <c:v>42.24452419058857</c:v>
                </c:pt>
                <c:pt idx="36">
                  <c:v>37.69665300648561</c:v>
                </c:pt>
                <c:pt idx="37">
                  <c:v>35.34534512734781</c:v>
                </c:pt>
                <c:pt idx="38">
                  <c:v>32.809201611460594</c:v>
                </c:pt>
                <c:pt idx="39">
                  <c:v>28.94062491321614</c:v>
                </c:pt>
                <c:pt idx="40">
                  <c:v>28.85657141349467</c:v>
                </c:pt>
                <c:pt idx="41">
                  <c:v>26.710038888320376</c:v>
                </c:pt>
                <c:pt idx="42">
                  <c:v>25.38901333586501</c:v>
                </c:pt>
                <c:pt idx="43">
                  <c:v>24.882445546612118</c:v>
                </c:pt>
                <c:pt idx="44">
                  <c:v>24.324854473172074</c:v>
                </c:pt>
                <c:pt idx="45">
                  <c:v>23.949128211237824</c:v>
                </c:pt>
                <c:pt idx="46">
                  <c:v>23.542043450400385</c:v>
                </c:pt>
                <c:pt idx="47">
                  <c:v>22.13034170654091</c:v>
                </c:pt>
                <c:pt idx="48">
                  <c:v>21.24216454693515</c:v>
                </c:pt>
                <c:pt idx="49">
                  <c:v>20.927614224068837</c:v>
                </c:pt>
                <c:pt idx="50">
                  <c:v>20.480452476624535</c:v>
                </c:pt>
                <c:pt idx="51">
                  <c:v>18.296737199377098</c:v>
                </c:pt>
                <c:pt idx="52">
                  <c:v>16.75764188333453</c:v>
                </c:pt>
                <c:pt idx="53">
                  <c:v>11.502272620230736</c:v>
                </c:pt>
                <c:pt idx="54">
                  <c:v>11.465317074445958</c:v>
                </c:pt>
                <c:pt idx="55">
                  <c:v>10.914658622843643</c:v>
                </c:pt>
                <c:pt idx="56">
                  <c:v>10.267979541763106</c:v>
                </c:pt>
                <c:pt idx="57">
                  <c:v>10.241053188718041</c:v>
                </c:pt>
                <c:pt idx="58">
                  <c:v>10.069230052438094</c:v>
                </c:pt>
                <c:pt idx="59">
                  <c:v>9.420251326413354</c:v>
                </c:pt>
                <c:pt idx="60">
                  <c:v>8.456111966884027</c:v>
                </c:pt>
                <c:pt idx="61">
                  <c:v>5.797849854414183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脾胃科消化科合并</c:v>
                </c:pt>
                <c:pt idx="2">
                  <c:v>身心医学科</c:v>
                </c:pt>
                <c:pt idx="3">
                  <c:v>小儿推拿科</c:v>
                </c:pt>
                <c:pt idx="4">
                  <c:v>推拿科</c:v>
                </c:pt>
                <c:pt idx="5">
                  <c:v>治未病中心</c:v>
                </c:pt>
                <c:pt idx="6">
                  <c:v>中医外治中心</c:v>
                </c:pt>
                <c:pt idx="7">
                  <c:v>针灸科</c:v>
                </c:pt>
                <c:pt idx="8">
                  <c:v>康复科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重症医学科</c:v>
                </c:pt>
                <c:pt idx="12">
                  <c:v>儿科</c:v>
                </c:pt>
                <c:pt idx="13">
                  <c:v>口腔科</c:v>
                </c:pt>
                <c:pt idx="14">
                  <c:v>眼科</c:v>
                </c:pt>
                <c:pt idx="15">
                  <c:v>耳鼻喉科</c:v>
                </c:pt>
                <c:pt idx="16">
                  <c:v>产科</c:v>
                </c:pt>
                <c:pt idx="17">
                  <c:v>妇二科</c:v>
                </c:pt>
                <c:pt idx="18">
                  <c:v>妇科</c:v>
                </c:pt>
                <c:pt idx="19">
                  <c:v>美容皮肤科</c:v>
                </c:pt>
                <c:pt idx="20">
                  <c:v>皮肤科</c:v>
                </c:pt>
                <c:pt idx="21">
                  <c:v>肝胆外科</c:v>
                </c:pt>
                <c:pt idx="22">
                  <c:v>周围血管科</c:v>
                </c:pt>
                <c:pt idx="23">
                  <c:v>乳腺甲状腺外科</c:v>
                </c:pt>
                <c:pt idx="24">
                  <c:v>肛肠科</c:v>
                </c:pt>
                <c:pt idx="25">
                  <c:v>神经外科</c:v>
                </c:pt>
                <c:pt idx="26">
                  <c:v>胸外科</c:v>
                </c:pt>
                <c:pt idx="27">
                  <c:v>男科</c:v>
                </c:pt>
                <c:pt idx="28">
                  <c:v>泌尿外科</c:v>
                </c:pt>
                <c:pt idx="29">
                  <c:v>普通外科</c:v>
                </c:pt>
                <c:pt idx="30">
                  <c:v>小儿骨科</c:v>
                </c:pt>
                <c:pt idx="31">
                  <c:v>脊柱骨科</c:v>
                </c:pt>
                <c:pt idx="32">
                  <c:v>创伤骨科</c:v>
                </c:pt>
                <c:pt idx="33">
                  <c:v>显微骨科</c:v>
                </c:pt>
                <c:pt idx="34">
                  <c:v>运动损伤骨科</c:v>
                </c:pt>
                <c:pt idx="35">
                  <c:v>关节骨科</c:v>
                </c:pt>
                <c:pt idx="36">
                  <c:v>微创骨科</c:v>
                </c:pt>
                <c:pt idx="37">
                  <c:v>骨科</c:v>
                </c:pt>
                <c:pt idx="38">
                  <c:v>老年医学科</c:v>
                </c:pt>
                <c:pt idx="39">
                  <c:v>东区肾病科</c:v>
                </c:pt>
                <c:pt idx="40">
                  <c:v>肾病科</c:v>
                </c:pt>
                <c:pt idx="41">
                  <c:v>肾脏内科</c:v>
                </c:pt>
                <c:pt idx="42">
                  <c:v>肿瘤内科</c:v>
                </c:pt>
                <c:pt idx="43">
                  <c:v>消化内科</c:v>
                </c:pt>
                <c:pt idx="44">
                  <c:v>风湿病科</c:v>
                </c:pt>
                <c:pt idx="45">
                  <c:v>血液科</c:v>
                </c:pt>
                <c:pt idx="46">
                  <c:v>肝病科</c:v>
                </c:pt>
                <c:pt idx="47">
                  <c:v>脾胃病科</c:v>
                </c:pt>
                <c:pt idx="48">
                  <c:v>内分泌科</c:v>
                </c:pt>
                <c:pt idx="49">
                  <c:v>呼吸内科</c:v>
                </c:pt>
                <c:pt idx="50">
                  <c:v>中医经典科</c:v>
                </c:pt>
                <c:pt idx="51">
                  <c:v>脑病三科</c:v>
                </c:pt>
                <c:pt idx="52">
                  <c:v>脑病二科</c:v>
                </c:pt>
                <c:pt idx="53">
                  <c:v>脑病一科</c:v>
                </c:pt>
                <c:pt idx="54">
                  <c:v>神经内科</c:v>
                </c:pt>
                <c:pt idx="55">
                  <c:v>综合内科</c:v>
                </c:pt>
                <c:pt idx="56">
                  <c:v>心病四科</c:v>
                </c:pt>
                <c:pt idx="57">
                  <c:v>心病三科</c:v>
                </c:pt>
                <c:pt idx="58">
                  <c:v>心病二科</c:v>
                </c:pt>
                <c:pt idx="59">
                  <c:v>心病一科</c:v>
                </c:pt>
                <c:pt idx="60">
                  <c:v>心血管内科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门诊次均药品费用增幅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门诊次均药品费用增幅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男科</c:v>
                </c:pt>
                <c:pt idx="2">
                  <c:v>小儿推拿科</c:v>
                </c:pt>
                <c:pt idx="3">
                  <c:v>肛肠科</c:v>
                </c:pt>
                <c:pt idx="4">
                  <c:v>心病三科</c:v>
                </c:pt>
                <c:pt idx="5">
                  <c:v>泌尿外科</c:v>
                </c:pt>
                <c:pt idx="6">
                  <c:v>耳鼻喉科</c:v>
                </c:pt>
                <c:pt idx="7">
                  <c:v>胸外科</c:v>
                </c:pt>
                <c:pt idx="8">
                  <c:v>消化内科</c:v>
                </c:pt>
                <c:pt idx="9">
                  <c:v>肝胆外科</c:v>
                </c:pt>
                <c:pt idx="10">
                  <c:v>显微骨科</c:v>
                </c:pt>
                <c:pt idx="11">
                  <c:v>心病一科</c:v>
                </c:pt>
                <c:pt idx="12">
                  <c:v>皮肤科</c:v>
                </c:pt>
                <c:pt idx="13">
                  <c:v>心血管内科</c:v>
                </c:pt>
                <c:pt idx="14">
                  <c:v>身心医学科</c:v>
                </c:pt>
                <c:pt idx="15">
                  <c:v>肿瘤内科</c:v>
                </c:pt>
                <c:pt idx="16">
                  <c:v>康复科</c:v>
                </c:pt>
                <c:pt idx="17">
                  <c:v>神经内科</c:v>
                </c:pt>
                <c:pt idx="18">
                  <c:v>重症医学科</c:v>
                </c:pt>
                <c:pt idx="19">
                  <c:v>乳腺甲状腺外科</c:v>
                </c:pt>
                <c:pt idx="20">
                  <c:v>创伤骨科</c:v>
                </c:pt>
                <c:pt idx="21">
                  <c:v>心病二科</c:v>
                </c:pt>
                <c:pt idx="22">
                  <c:v>推拿科</c:v>
                </c:pt>
                <c:pt idx="23">
                  <c:v>风湿病科</c:v>
                </c:pt>
                <c:pt idx="24">
                  <c:v>妇二科</c:v>
                </c:pt>
                <c:pt idx="25">
                  <c:v>产科</c:v>
                </c:pt>
                <c:pt idx="26">
                  <c:v>治未病中心</c:v>
                </c:pt>
                <c:pt idx="27">
                  <c:v>脾胃病科</c:v>
                </c:pt>
                <c:pt idx="28">
                  <c:v>脑病一科</c:v>
                </c:pt>
                <c:pt idx="29">
                  <c:v>骨科</c:v>
                </c:pt>
                <c:pt idx="30">
                  <c:v>肝病科</c:v>
                </c:pt>
                <c:pt idx="31">
                  <c:v>儿科</c:v>
                </c:pt>
                <c:pt idx="32">
                  <c:v>针灸科</c:v>
                </c:pt>
                <c:pt idx="33">
                  <c:v>妇科妇二科合并</c:v>
                </c:pt>
                <c:pt idx="34">
                  <c:v>周围血管科</c:v>
                </c:pt>
                <c:pt idx="35">
                  <c:v>中医外治中心</c:v>
                </c:pt>
                <c:pt idx="36">
                  <c:v>关节骨科</c:v>
                </c:pt>
                <c:pt idx="37">
                  <c:v>肾病科</c:v>
                </c:pt>
                <c:pt idx="38">
                  <c:v>微创骨科</c:v>
                </c:pt>
                <c:pt idx="39">
                  <c:v>脑病三科</c:v>
                </c:pt>
                <c:pt idx="40">
                  <c:v>口腔科</c:v>
                </c:pt>
                <c:pt idx="41">
                  <c:v>脾胃科消化科合并</c:v>
                </c:pt>
                <c:pt idx="42">
                  <c:v>综合内科</c:v>
                </c:pt>
                <c:pt idx="43">
                  <c:v>小儿骨科</c:v>
                </c:pt>
                <c:pt idx="44">
                  <c:v>东区肾病科</c:v>
                </c:pt>
                <c:pt idx="45">
                  <c:v>美容皮肤科</c:v>
                </c:pt>
                <c:pt idx="46">
                  <c:v>医院</c:v>
                </c:pt>
                <c:pt idx="47">
                  <c:v>妇科</c:v>
                </c:pt>
                <c:pt idx="48">
                  <c:v>东区重症医学科</c:v>
                </c:pt>
                <c:pt idx="49">
                  <c:v>运动损伤骨科</c:v>
                </c:pt>
                <c:pt idx="50">
                  <c:v>神经外科</c:v>
                </c:pt>
                <c:pt idx="51">
                  <c:v>老年医学科</c:v>
                </c:pt>
                <c:pt idx="52">
                  <c:v>内分泌科</c:v>
                </c:pt>
                <c:pt idx="53">
                  <c:v>西区重症医学科</c:v>
                </c:pt>
                <c:pt idx="54">
                  <c:v>呼吸内科</c:v>
                </c:pt>
                <c:pt idx="55">
                  <c:v>脑病二科</c:v>
                </c:pt>
                <c:pt idx="56">
                  <c:v>血液科</c:v>
                </c:pt>
                <c:pt idx="57">
                  <c:v>普通外科</c:v>
                </c:pt>
                <c:pt idx="58">
                  <c:v>心病四科</c:v>
                </c:pt>
                <c:pt idx="59">
                  <c:v>中医经典科</c:v>
                </c:pt>
                <c:pt idx="60">
                  <c:v>脊柱骨科</c:v>
                </c:pt>
                <c:pt idx="61">
                  <c:v>肾脏内科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62.19859518333677</c:v>
                </c:pt>
                <c:pt idx="2">
                  <c:v>62.182215269288136</c:v>
                </c:pt>
                <c:pt idx="3">
                  <c:v>60.8526105482706</c:v>
                </c:pt>
                <c:pt idx="4">
                  <c:v>54.42302386583227</c:v>
                </c:pt>
                <c:pt idx="5">
                  <c:v>45.74774754030389</c:v>
                </c:pt>
                <c:pt idx="6">
                  <c:v>44.94903016979571</c:v>
                </c:pt>
                <c:pt idx="7">
                  <c:v>41.90759866648619</c:v>
                </c:pt>
                <c:pt idx="8">
                  <c:v>31.95428814518194</c:v>
                </c:pt>
                <c:pt idx="9">
                  <c:v>29.724946962273258</c:v>
                </c:pt>
                <c:pt idx="10">
                  <c:v>29.404263838429976</c:v>
                </c:pt>
                <c:pt idx="11">
                  <c:v>28.589551811078742</c:v>
                </c:pt>
                <c:pt idx="12">
                  <c:v>27.409016339241624</c:v>
                </c:pt>
                <c:pt idx="13">
                  <c:v>26.125277450281704</c:v>
                </c:pt>
                <c:pt idx="14">
                  <c:v>25.025596064126198</c:v>
                </c:pt>
                <c:pt idx="15">
                  <c:v>23.111576050600693</c:v>
                </c:pt>
                <c:pt idx="16">
                  <c:v>21.025485219112415</c:v>
                </c:pt>
                <c:pt idx="17">
                  <c:v>20.248003120886608</c:v>
                </c:pt>
                <c:pt idx="18">
                  <c:v>19.935417421365862</c:v>
                </c:pt>
                <c:pt idx="19">
                  <c:v>19.76423201748349</c:v>
                </c:pt>
                <c:pt idx="20">
                  <c:v>18.809552700106586</c:v>
                </c:pt>
                <c:pt idx="21">
                  <c:v>18.08183444997938</c:v>
                </c:pt>
                <c:pt idx="22">
                  <c:v>17.02280798320156</c:v>
                </c:pt>
                <c:pt idx="23">
                  <c:v>15.59188168323197</c:v>
                </c:pt>
                <c:pt idx="24">
                  <c:v>15.49336937772319</c:v>
                </c:pt>
                <c:pt idx="25">
                  <c:v>14.451458284470341</c:v>
                </c:pt>
                <c:pt idx="26">
                  <c:v>14.321294337083751</c:v>
                </c:pt>
                <c:pt idx="27">
                  <c:v>14.093795445844924</c:v>
                </c:pt>
                <c:pt idx="28">
                  <c:v>13.55979020721467</c:v>
                </c:pt>
                <c:pt idx="29">
                  <c:v>12.996756235623772</c:v>
                </c:pt>
                <c:pt idx="30">
                  <c:v>12.164180560419592</c:v>
                </c:pt>
                <c:pt idx="31">
                  <c:v>11.59789214964012</c:v>
                </c:pt>
                <c:pt idx="32">
                  <c:v>11.166792979365681</c:v>
                </c:pt>
                <c:pt idx="33">
                  <c:v>11.008239429820229</c:v>
                </c:pt>
                <c:pt idx="34">
                  <c:v>11.001439603542165</c:v>
                </c:pt>
                <c:pt idx="35">
                  <c:v>10.84516495143884</c:v>
                </c:pt>
                <c:pt idx="36">
                  <c:v>10.689421588960979</c:v>
                </c:pt>
                <c:pt idx="37">
                  <c:v>10.285072561121261</c:v>
                </c:pt>
                <c:pt idx="38">
                  <c:v>9.640674021394334</c:v>
                </c:pt>
                <c:pt idx="39">
                  <c:v>9.265557073177728</c:v>
                </c:pt>
                <c:pt idx="40">
                  <c:v>9.185182379907268</c:v>
                </c:pt>
                <c:pt idx="41">
                  <c:v>9.150414033434592</c:v>
                </c:pt>
                <c:pt idx="42">
                  <c:v>9.1382139949986</c:v>
                </c:pt>
                <c:pt idx="43">
                  <c:v>8.724864038889745</c:v>
                </c:pt>
                <c:pt idx="44">
                  <c:v>8.440997693628779</c:v>
                </c:pt>
                <c:pt idx="45">
                  <c:v>8.294798018891017</c:v>
                </c:pt>
                <c:pt idx="46">
                  <c:v>8.17887650289646</c:v>
                </c:pt>
                <c:pt idx="47">
                  <c:v>7.912531310550002</c:v>
                </c:pt>
                <c:pt idx="48">
                  <c:v>7.88879436743836</c:v>
                </c:pt>
                <c:pt idx="49">
                  <c:v>7.447401585079857</c:v>
                </c:pt>
                <c:pt idx="50">
                  <c:v>7.421856742656501</c:v>
                </c:pt>
                <c:pt idx="51">
                  <c:v>7.1295010278321</c:v>
                </c:pt>
                <c:pt idx="52">
                  <c:v>6.806022390690329</c:v>
                </c:pt>
                <c:pt idx="53">
                  <c:v>6.803813728389504</c:v>
                </c:pt>
                <c:pt idx="54">
                  <c:v>6.640926109210953</c:v>
                </c:pt>
                <c:pt idx="55">
                  <c:v>6.603826627165652</c:v>
                </c:pt>
                <c:pt idx="56">
                  <c:v>6.553115173929099</c:v>
                </c:pt>
                <c:pt idx="57">
                  <c:v>6.49023757526175</c:v>
                </c:pt>
                <c:pt idx="58">
                  <c:v>6.461876613583787</c:v>
                </c:pt>
                <c:pt idx="59">
                  <c:v>6.298000759484551</c:v>
                </c:pt>
                <c:pt idx="60">
                  <c:v>6.232623918682319</c:v>
                </c:pt>
                <c:pt idx="61">
                  <c:v>6.183960646782953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门诊患者基本药物处方占比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门诊患者基本药物处方占比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脑病二科</c:v>
                </c:pt>
                <c:pt idx="2">
                  <c:v>心血管内科</c:v>
                </c:pt>
                <c:pt idx="3">
                  <c:v>神经外科</c:v>
                </c:pt>
                <c:pt idx="4">
                  <c:v>神经内科</c:v>
                </c:pt>
                <c:pt idx="5">
                  <c:v>泌尿外科</c:v>
                </c:pt>
                <c:pt idx="6">
                  <c:v>身心医学科</c:v>
                </c:pt>
                <c:pt idx="7">
                  <c:v>心病一科</c:v>
                </c:pt>
                <c:pt idx="8">
                  <c:v>脾胃病科</c:v>
                </c:pt>
                <c:pt idx="9">
                  <c:v>胸外科</c:v>
                </c:pt>
                <c:pt idx="10">
                  <c:v>东区重症医学科</c:v>
                </c:pt>
                <c:pt idx="11">
                  <c:v>小儿骨科</c:v>
                </c:pt>
                <c:pt idx="12">
                  <c:v>老年医学科</c:v>
                </c:pt>
                <c:pt idx="13">
                  <c:v>消化内科</c:v>
                </c:pt>
                <c:pt idx="14">
                  <c:v>眼科</c:v>
                </c:pt>
                <c:pt idx="15">
                  <c:v>推拿科</c:v>
                </c:pt>
                <c:pt idx="16">
                  <c:v>心病三科</c:v>
                </c:pt>
                <c:pt idx="17">
                  <c:v>关节骨科</c:v>
                </c:pt>
                <c:pt idx="18">
                  <c:v>肛肠科</c:v>
                </c:pt>
                <c:pt idx="19">
                  <c:v>风湿病科</c:v>
                </c:pt>
                <c:pt idx="20">
                  <c:v>运动损伤骨科</c:v>
                </c:pt>
                <c:pt idx="21">
                  <c:v>脑病一科</c:v>
                </c:pt>
                <c:pt idx="22">
                  <c:v>肾脏内科</c:v>
                </c:pt>
                <c:pt idx="23">
                  <c:v>美容皮肤科</c:v>
                </c:pt>
                <c:pt idx="24">
                  <c:v>儿科</c:v>
                </c:pt>
                <c:pt idx="25">
                  <c:v>综合内科</c:v>
                </c:pt>
                <c:pt idx="26">
                  <c:v>针灸科</c:v>
                </c:pt>
                <c:pt idx="27">
                  <c:v>产科</c:v>
                </c:pt>
                <c:pt idx="28">
                  <c:v>肿瘤内科</c:v>
                </c:pt>
                <c:pt idx="29">
                  <c:v>中医外治中心</c:v>
                </c:pt>
                <c:pt idx="30">
                  <c:v>骨科</c:v>
                </c:pt>
                <c:pt idx="31">
                  <c:v>妇二科</c:v>
                </c:pt>
                <c:pt idx="32">
                  <c:v>耳鼻喉科</c:v>
                </c:pt>
                <c:pt idx="33">
                  <c:v>内分泌科</c:v>
                </c:pt>
                <c:pt idx="34">
                  <c:v>西区重症医学科</c:v>
                </c:pt>
                <c:pt idx="35">
                  <c:v>小儿推拿科</c:v>
                </c:pt>
                <c:pt idx="36">
                  <c:v>微创骨科</c:v>
                </c:pt>
                <c:pt idx="37">
                  <c:v>普通外科</c:v>
                </c:pt>
                <c:pt idx="38">
                  <c:v>创伤骨科</c:v>
                </c:pt>
                <c:pt idx="39">
                  <c:v>血液科</c:v>
                </c:pt>
                <c:pt idx="40">
                  <c:v>脑病三科</c:v>
                </c:pt>
                <c:pt idx="41">
                  <c:v>周围血管科</c:v>
                </c:pt>
                <c:pt idx="42">
                  <c:v>乳腺甲状腺外科</c:v>
                </c:pt>
                <c:pt idx="43">
                  <c:v>肝胆外科</c:v>
                </c:pt>
                <c:pt idx="44">
                  <c:v>呼吸内科</c:v>
                </c:pt>
                <c:pt idx="45">
                  <c:v>重症医学科</c:v>
                </c:pt>
                <c:pt idx="46">
                  <c:v>肝病科</c:v>
                </c:pt>
                <c:pt idx="47">
                  <c:v>妇科</c:v>
                </c:pt>
                <c:pt idx="48">
                  <c:v>东区肾病科</c:v>
                </c:pt>
                <c:pt idx="49">
                  <c:v>康复科</c:v>
                </c:pt>
                <c:pt idx="50">
                  <c:v>心病四科</c:v>
                </c:pt>
                <c:pt idx="51">
                  <c:v>心病二科</c:v>
                </c:pt>
                <c:pt idx="52">
                  <c:v>脊柱骨科</c:v>
                </c:pt>
                <c:pt idx="53">
                  <c:v>男科</c:v>
                </c:pt>
                <c:pt idx="54">
                  <c:v>皮肤科</c:v>
                </c:pt>
                <c:pt idx="55">
                  <c:v>脾胃科消化科合并</c:v>
                </c:pt>
                <c:pt idx="56">
                  <c:v>治未病中心</c:v>
                </c:pt>
                <c:pt idx="57">
                  <c:v>妇科妇二科合并</c:v>
                </c:pt>
                <c:pt idx="58">
                  <c:v>中医经典科</c:v>
                </c:pt>
                <c:pt idx="59">
                  <c:v>肾病科</c:v>
                </c:pt>
                <c:pt idx="60">
                  <c:v>显微骨科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95.86668077279126</c:v>
                </c:pt>
                <c:pt idx="2">
                  <c:v>89.27310833743454</c:v>
                </c:pt>
                <c:pt idx="3">
                  <c:v>87.76135100734426</c:v>
                </c:pt>
                <c:pt idx="4">
                  <c:v>86.48736526881429</c:v>
                </c:pt>
                <c:pt idx="5">
                  <c:v>83.2112431380273</c:v>
                </c:pt>
                <c:pt idx="6">
                  <c:v>82.95758800225528</c:v>
                </c:pt>
                <c:pt idx="7">
                  <c:v>81.32675513256342</c:v>
                </c:pt>
                <c:pt idx="8">
                  <c:v>77.39306227633654</c:v>
                </c:pt>
                <c:pt idx="9">
                  <c:v>74.27071273452756</c:v>
                </c:pt>
                <c:pt idx="10">
                  <c:v>73.62408634147955</c:v>
                </c:pt>
                <c:pt idx="11">
                  <c:v>71.83675007658238</c:v>
                </c:pt>
                <c:pt idx="12">
                  <c:v>68.35290293921125</c:v>
                </c:pt>
                <c:pt idx="13">
                  <c:v>67.3429157139782</c:v>
                </c:pt>
                <c:pt idx="14">
                  <c:v>66.43291485083971</c:v>
                </c:pt>
                <c:pt idx="15">
                  <c:v>66.39163410074396</c:v>
                </c:pt>
                <c:pt idx="16">
                  <c:v>65.66603143265979</c:v>
                </c:pt>
                <c:pt idx="17">
                  <c:v>63.40906120492957</c:v>
                </c:pt>
                <c:pt idx="18">
                  <c:v>63.26456469138548</c:v>
                </c:pt>
                <c:pt idx="19">
                  <c:v>62.305254875410434</c:v>
                </c:pt>
                <c:pt idx="20">
                  <c:v>61.36025714239662</c:v>
                </c:pt>
                <c:pt idx="21">
                  <c:v>61.26803595611725</c:v>
                </c:pt>
                <c:pt idx="22">
                  <c:v>57.358367738498906</c:v>
                </c:pt>
                <c:pt idx="23">
                  <c:v>52.41348613665028</c:v>
                </c:pt>
                <c:pt idx="24">
                  <c:v>50.89532083435953</c:v>
                </c:pt>
                <c:pt idx="25">
                  <c:v>47.64198064413751</c:v>
                </c:pt>
                <c:pt idx="26">
                  <c:v>45.53020719319813</c:v>
                </c:pt>
                <c:pt idx="27">
                  <c:v>45.19340349265524</c:v>
                </c:pt>
                <c:pt idx="28">
                  <c:v>44.72277804136197</c:v>
                </c:pt>
                <c:pt idx="29">
                  <c:v>44.30912531372375</c:v>
                </c:pt>
                <c:pt idx="30">
                  <c:v>38.62357961661959</c:v>
                </c:pt>
                <c:pt idx="31">
                  <c:v>38.16127087880596</c:v>
                </c:pt>
                <c:pt idx="32">
                  <c:v>37.83416177108409</c:v>
                </c:pt>
                <c:pt idx="33">
                  <c:v>37.716979533111534</c:v>
                </c:pt>
                <c:pt idx="34">
                  <c:v>36.382426378844066</c:v>
                </c:pt>
                <c:pt idx="35">
                  <c:v>35.6439617700572</c:v>
                </c:pt>
                <c:pt idx="36">
                  <c:v>34.058293964836544</c:v>
                </c:pt>
                <c:pt idx="37">
                  <c:v>31.764941854941128</c:v>
                </c:pt>
                <c:pt idx="38">
                  <c:v>31.628144557060562</c:v>
                </c:pt>
                <c:pt idx="39">
                  <c:v>31.046950546195447</c:v>
                </c:pt>
                <c:pt idx="40">
                  <c:v>29.765781515249735</c:v>
                </c:pt>
                <c:pt idx="41">
                  <c:v>29.068742195632527</c:v>
                </c:pt>
                <c:pt idx="42">
                  <c:v>27.700374512430823</c:v>
                </c:pt>
                <c:pt idx="43">
                  <c:v>27.514827862239954</c:v>
                </c:pt>
                <c:pt idx="44">
                  <c:v>27.10614517832497</c:v>
                </c:pt>
                <c:pt idx="45">
                  <c:v>26.58065745233116</c:v>
                </c:pt>
                <c:pt idx="46">
                  <c:v>19.758586257327977</c:v>
                </c:pt>
                <c:pt idx="47">
                  <c:v>19.049515013264845</c:v>
                </c:pt>
                <c:pt idx="48">
                  <c:v>17.405384699368785</c:v>
                </c:pt>
                <c:pt idx="49">
                  <c:v>17.363768414312972</c:v>
                </c:pt>
                <c:pt idx="50">
                  <c:v>17.176769982433328</c:v>
                </c:pt>
                <c:pt idx="51">
                  <c:v>16.710821413429368</c:v>
                </c:pt>
                <c:pt idx="52">
                  <c:v>13.666133292349047</c:v>
                </c:pt>
                <c:pt idx="53">
                  <c:v>12.92228257175834</c:v>
                </c:pt>
                <c:pt idx="54">
                  <c:v>9.323862921323173</c:v>
                </c:pt>
                <c:pt idx="55">
                  <c:v>9.185863190986618</c:v>
                </c:pt>
                <c:pt idx="56">
                  <c:v>5.996765733534173</c:v>
                </c:pt>
                <c:pt idx="57">
                  <c:v>5.235460231000359</c:v>
                </c:pt>
                <c:pt idx="58">
                  <c:v>4.970916032909357</c:v>
                </c:pt>
                <c:pt idx="59">
                  <c:v>1.6706813517399328</c:v>
                </c:pt>
                <c:pt idx="60">
                  <c:v>0.5436641874306006</c:v>
                </c:pt>
                <c:pt idx="61">
                  <c:v>0.3271095376493396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门诊患者抗菌药物使用率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门诊患者抗菌药物使用率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运动损伤骨科</c:v>
                </c:pt>
                <c:pt idx="2">
                  <c:v>重症医学科</c:v>
                </c:pt>
                <c:pt idx="3">
                  <c:v>肾脏内科</c:v>
                </c:pt>
                <c:pt idx="4">
                  <c:v>肿瘤内科</c:v>
                </c:pt>
                <c:pt idx="5">
                  <c:v>医院</c:v>
                </c:pt>
                <c:pt idx="6">
                  <c:v>心病三科</c:v>
                </c:pt>
                <c:pt idx="7">
                  <c:v>妇二科</c:v>
                </c:pt>
                <c:pt idx="8">
                  <c:v>男科</c:v>
                </c:pt>
                <c:pt idx="9">
                  <c:v>微创骨科</c:v>
                </c:pt>
                <c:pt idx="10">
                  <c:v>肛肠科</c:v>
                </c:pt>
                <c:pt idx="11">
                  <c:v>中医外治中心</c:v>
                </c:pt>
                <c:pt idx="12">
                  <c:v>心病一科</c:v>
                </c:pt>
                <c:pt idx="13">
                  <c:v>身心医学科</c:v>
                </c:pt>
                <c:pt idx="14">
                  <c:v>肾病科</c:v>
                </c:pt>
                <c:pt idx="15">
                  <c:v>心病四科</c:v>
                </c:pt>
                <c:pt idx="16">
                  <c:v>皮肤科</c:v>
                </c:pt>
                <c:pt idx="17">
                  <c:v>神经外科</c:v>
                </c:pt>
                <c:pt idx="18">
                  <c:v>小儿骨科</c:v>
                </c:pt>
                <c:pt idx="19">
                  <c:v>妇科</c:v>
                </c:pt>
                <c:pt idx="20">
                  <c:v>血液科</c:v>
                </c:pt>
                <c:pt idx="21">
                  <c:v>东区肾病科</c:v>
                </c:pt>
                <c:pt idx="22">
                  <c:v>内分泌科</c:v>
                </c:pt>
                <c:pt idx="23">
                  <c:v>周围血管科</c:v>
                </c:pt>
                <c:pt idx="24">
                  <c:v>骨科</c:v>
                </c:pt>
                <c:pt idx="25">
                  <c:v>东区重症医学科</c:v>
                </c:pt>
                <c:pt idx="26">
                  <c:v>肝胆外科</c:v>
                </c:pt>
                <c:pt idx="27">
                  <c:v>老年医学科</c:v>
                </c:pt>
                <c:pt idx="28">
                  <c:v>儿科</c:v>
                </c:pt>
                <c:pt idx="29">
                  <c:v>美容皮肤科</c:v>
                </c:pt>
                <c:pt idx="30">
                  <c:v>脑病二科</c:v>
                </c:pt>
                <c:pt idx="31">
                  <c:v>推拿科</c:v>
                </c:pt>
                <c:pt idx="32">
                  <c:v>脑病一科</c:v>
                </c:pt>
                <c:pt idx="33">
                  <c:v>胸外科</c:v>
                </c:pt>
                <c:pt idx="34">
                  <c:v>脊柱骨科</c:v>
                </c:pt>
                <c:pt idx="35">
                  <c:v>妇科妇二科合并</c:v>
                </c:pt>
                <c:pt idx="36">
                  <c:v>消化内科</c:v>
                </c:pt>
                <c:pt idx="37">
                  <c:v>脾胃科消化科合并</c:v>
                </c:pt>
                <c:pt idx="38">
                  <c:v>脾胃病科</c:v>
                </c:pt>
                <c:pt idx="39">
                  <c:v>产科</c:v>
                </c:pt>
                <c:pt idx="40">
                  <c:v>西区重症医学科</c:v>
                </c:pt>
                <c:pt idx="41">
                  <c:v>显微骨科</c:v>
                </c:pt>
                <c:pt idx="42">
                  <c:v>脑病三科</c:v>
                </c:pt>
                <c:pt idx="43">
                  <c:v>普通外科</c:v>
                </c:pt>
                <c:pt idx="44">
                  <c:v>肝病科</c:v>
                </c:pt>
                <c:pt idx="45">
                  <c:v>康复科</c:v>
                </c:pt>
                <c:pt idx="46">
                  <c:v>关节骨科</c:v>
                </c:pt>
                <c:pt idx="47">
                  <c:v>创伤骨科</c:v>
                </c:pt>
                <c:pt idx="48">
                  <c:v>中医经典科</c:v>
                </c:pt>
                <c:pt idx="49">
                  <c:v>治未病中心</c:v>
                </c:pt>
                <c:pt idx="50">
                  <c:v>呼吸内科</c:v>
                </c:pt>
                <c:pt idx="51">
                  <c:v>耳鼻喉科</c:v>
                </c:pt>
                <c:pt idx="52">
                  <c:v>针灸科</c:v>
                </c:pt>
                <c:pt idx="53">
                  <c:v>神经内科</c:v>
                </c:pt>
                <c:pt idx="54">
                  <c:v>小儿推拿科</c:v>
                </c:pt>
                <c:pt idx="55">
                  <c:v>综合内科</c:v>
                </c:pt>
                <c:pt idx="56">
                  <c:v>泌尿外科</c:v>
                </c:pt>
                <c:pt idx="57">
                  <c:v>乳腺甲状腺外科</c:v>
                </c:pt>
                <c:pt idx="58">
                  <c:v>心血管内科</c:v>
                </c:pt>
                <c:pt idx="59">
                  <c:v>心病二科</c:v>
                </c:pt>
                <c:pt idx="60">
                  <c:v>眼科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98.2027145334739</c:v>
                </c:pt>
                <c:pt idx="1">
                  <c:v>98.11899486456434</c:v>
                </c:pt>
                <c:pt idx="2">
                  <c:v>94.95819560613425</c:v>
                </c:pt>
                <c:pt idx="3">
                  <c:v>94.46219394695778</c:v>
                </c:pt>
                <c:pt idx="4">
                  <c:v>93.80257536534845</c:v>
                </c:pt>
                <c:pt idx="5">
                  <c:v>92.55637011110618</c:v>
                </c:pt>
                <c:pt idx="6">
                  <c:v>92.02996308266842</c:v>
                </c:pt>
                <c:pt idx="7">
                  <c:v>90.75951208399687</c:v>
                </c:pt>
                <c:pt idx="8">
                  <c:v>89.79788778931616</c:v>
                </c:pt>
                <c:pt idx="9">
                  <c:v>89.00270223699395</c:v>
                </c:pt>
                <c:pt idx="10">
                  <c:v>85.99012918433084</c:v>
                </c:pt>
                <c:pt idx="11">
                  <c:v>84.69289077976285</c:v>
                </c:pt>
                <c:pt idx="12">
                  <c:v>83.6880127398857</c:v>
                </c:pt>
                <c:pt idx="13">
                  <c:v>80.57081397927888</c:v>
                </c:pt>
                <c:pt idx="14">
                  <c:v>78.17044241620535</c:v>
                </c:pt>
                <c:pt idx="15">
                  <c:v>77.95175364489441</c:v>
                </c:pt>
                <c:pt idx="16">
                  <c:v>77.59432891593767</c:v>
                </c:pt>
                <c:pt idx="17">
                  <c:v>76.92546553092912</c:v>
                </c:pt>
                <c:pt idx="18">
                  <c:v>76.79629191952786</c:v>
                </c:pt>
                <c:pt idx="19">
                  <c:v>75.8947683421533</c:v>
                </c:pt>
                <c:pt idx="20">
                  <c:v>75.65111139524194</c:v>
                </c:pt>
                <c:pt idx="21">
                  <c:v>73.47413665330184</c:v>
                </c:pt>
                <c:pt idx="22">
                  <c:v>72.19400596231418</c:v>
                </c:pt>
                <c:pt idx="23">
                  <c:v>71.31909486113051</c:v>
                </c:pt>
                <c:pt idx="24">
                  <c:v>71.2108371770942</c:v>
                </c:pt>
                <c:pt idx="25">
                  <c:v>70.53016614475266</c:v>
                </c:pt>
                <c:pt idx="26">
                  <c:v>68.8185493708386</c:v>
                </c:pt>
                <c:pt idx="27">
                  <c:v>64.36124834301901</c:v>
                </c:pt>
                <c:pt idx="28">
                  <c:v>63.88905493061321</c:v>
                </c:pt>
                <c:pt idx="29">
                  <c:v>60.97027756995716</c:v>
                </c:pt>
                <c:pt idx="30">
                  <c:v>60.30599229498126</c:v>
                </c:pt>
                <c:pt idx="31">
                  <c:v>59.06093308948088</c:v>
                </c:pt>
                <c:pt idx="32">
                  <c:v>57.63014146583576</c:v>
                </c:pt>
                <c:pt idx="33">
                  <c:v>56.885640329718726</c:v>
                </c:pt>
                <c:pt idx="34">
                  <c:v>54.79869299245872</c:v>
                </c:pt>
                <c:pt idx="35">
                  <c:v>53.8023281913794</c:v>
                </c:pt>
                <c:pt idx="36">
                  <c:v>53.55018769448592</c:v>
                </c:pt>
                <c:pt idx="37">
                  <c:v>52.747829540087366</c:v>
                </c:pt>
                <c:pt idx="38">
                  <c:v>46.988370003284395</c:v>
                </c:pt>
                <c:pt idx="39">
                  <c:v>43.957202275955495</c:v>
                </c:pt>
                <c:pt idx="40">
                  <c:v>42.85213689671998</c:v>
                </c:pt>
                <c:pt idx="41">
                  <c:v>42.780413306835015</c:v>
                </c:pt>
                <c:pt idx="42">
                  <c:v>40.73902540283587</c:v>
                </c:pt>
                <c:pt idx="43">
                  <c:v>39.82229384118434</c:v>
                </c:pt>
                <c:pt idx="44">
                  <c:v>37.50980399500319</c:v>
                </c:pt>
                <c:pt idx="45">
                  <c:v>35.67574301561296</c:v>
                </c:pt>
                <c:pt idx="46">
                  <c:v>35.05438369961935</c:v>
                </c:pt>
                <c:pt idx="47">
                  <c:v>34.668721809890336</c:v>
                </c:pt>
                <c:pt idx="48">
                  <c:v>33.501075433690964</c:v>
                </c:pt>
                <c:pt idx="49">
                  <c:v>31.218626450860288</c:v>
                </c:pt>
                <c:pt idx="50">
                  <c:v>26.02376041198704</c:v>
                </c:pt>
                <c:pt idx="51">
                  <c:v>24.40991264818293</c:v>
                </c:pt>
                <c:pt idx="52">
                  <c:v>23.8307346816943</c:v>
                </c:pt>
                <c:pt idx="53">
                  <c:v>18.158425552636025</c:v>
                </c:pt>
                <c:pt idx="54">
                  <c:v>14.98035322912834</c:v>
                </c:pt>
                <c:pt idx="55">
                  <c:v>14.95412730791461</c:v>
                </c:pt>
                <c:pt idx="56">
                  <c:v>13.410745302982185</c:v>
                </c:pt>
                <c:pt idx="57">
                  <c:v>11.586775328545507</c:v>
                </c:pt>
                <c:pt idx="58">
                  <c:v>4.650533003572344</c:v>
                </c:pt>
                <c:pt idx="59">
                  <c:v>4.505789204237187</c:v>
                </c:pt>
                <c:pt idx="60">
                  <c:v>4.411711474412483</c:v>
                </c:pt>
                <c:pt idx="61">
                  <c:v>3.7773045089302792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博士研究生导师占比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博士研究生导师占比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风湿病科</c:v>
                </c:pt>
                <c:pt idx="1">
                  <c:v>综合内科</c:v>
                </c:pt>
                <c:pt idx="2">
                  <c:v>妇二科</c:v>
                </c:pt>
                <c:pt idx="3">
                  <c:v>眼科</c:v>
                </c:pt>
                <c:pt idx="4">
                  <c:v>肾病科</c:v>
                </c:pt>
                <c:pt idx="5">
                  <c:v>康复科</c:v>
                </c:pt>
                <c:pt idx="6">
                  <c:v>产科</c:v>
                </c:pt>
                <c:pt idx="7">
                  <c:v>身心医学科</c:v>
                </c:pt>
                <c:pt idx="8">
                  <c:v>乳腺甲状腺外科</c:v>
                </c:pt>
                <c:pt idx="9">
                  <c:v>肝胆外科</c:v>
                </c:pt>
                <c:pt idx="10">
                  <c:v>消化内科</c:v>
                </c:pt>
                <c:pt idx="11">
                  <c:v>普通外科</c:v>
                </c:pt>
                <c:pt idx="12">
                  <c:v>中医经典科</c:v>
                </c:pt>
                <c:pt idx="13">
                  <c:v>重症医学科</c:v>
                </c:pt>
                <c:pt idx="14">
                  <c:v>心病三科</c:v>
                </c:pt>
                <c:pt idx="15">
                  <c:v>肛肠科</c:v>
                </c:pt>
                <c:pt idx="16">
                  <c:v>胸外科</c:v>
                </c:pt>
                <c:pt idx="17">
                  <c:v>脾胃科消化科合并</c:v>
                </c:pt>
                <c:pt idx="18">
                  <c:v>口腔科</c:v>
                </c:pt>
                <c:pt idx="19">
                  <c:v>泌尿外科</c:v>
                </c:pt>
                <c:pt idx="20">
                  <c:v>肿瘤内科</c:v>
                </c:pt>
                <c:pt idx="21">
                  <c:v>小儿推拿科</c:v>
                </c:pt>
                <c:pt idx="22">
                  <c:v>脑病三科</c:v>
                </c:pt>
                <c:pt idx="23">
                  <c:v>治未病中心</c:v>
                </c:pt>
                <c:pt idx="24">
                  <c:v>关节骨科</c:v>
                </c:pt>
                <c:pt idx="25">
                  <c:v>神经内科</c:v>
                </c:pt>
                <c:pt idx="26">
                  <c:v>心病四科</c:v>
                </c:pt>
                <c:pt idx="27">
                  <c:v>脊柱骨科</c:v>
                </c:pt>
                <c:pt idx="28">
                  <c:v>脑病一科</c:v>
                </c:pt>
                <c:pt idx="29">
                  <c:v>呼吸内科</c:v>
                </c:pt>
                <c:pt idx="30">
                  <c:v>心血管内科</c:v>
                </c:pt>
                <c:pt idx="31">
                  <c:v>妇科</c:v>
                </c:pt>
                <c:pt idx="32">
                  <c:v>医院</c:v>
                </c:pt>
                <c:pt idx="33">
                  <c:v>内分泌科</c:v>
                </c:pt>
                <c:pt idx="34">
                  <c:v>神经外科</c:v>
                </c:pt>
                <c:pt idx="35">
                  <c:v>耳鼻喉科</c:v>
                </c:pt>
                <c:pt idx="36">
                  <c:v>妇科妇二科合并</c:v>
                </c:pt>
                <c:pt idx="37">
                  <c:v>美容皮肤科</c:v>
                </c:pt>
                <c:pt idx="38">
                  <c:v>东区肾病科</c:v>
                </c:pt>
                <c:pt idx="39">
                  <c:v>推拿科</c:v>
                </c:pt>
                <c:pt idx="40">
                  <c:v>老年医学科</c:v>
                </c:pt>
                <c:pt idx="41">
                  <c:v>运动损伤骨科</c:v>
                </c:pt>
                <c:pt idx="42">
                  <c:v>显微骨科</c:v>
                </c:pt>
                <c:pt idx="43">
                  <c:v>微创骨科</c:v>
                </c:pt>
                <c:pt idx="44">
                  <c:v>男科</c:v>
                </c:pt>
                <c:pt idx="45">
                  <c:v>脑病二科</c:v>
                </c:pt>
                <c:pt idx="46">
                  <c:v>心病一科</c:v>
                </c:pt>
                <c:pt idx="47">
                  <c:v>西区重症医学科</c:v>
                </c:pt>
                <c:pt idx="48">
                  <c:v>骨科</c:v>
                </c:pt>
                <c:pt idx="49">
                  <c:v>东区重症医学科</c:v>
                </c:pt>
                <c:pt idx="50">
                  <c:v>肾脏内科</c:v>
                </c:pt>
                <c:pt idx="51">
                  <c:v>心病二科</c:v>
                </c:pt>
                <c:pt idx="52">
                  <c:v>肝病科</c:v>
                </c:pt>
                <c:pt idx="53">
                  <c:v>脾胃病科</c:v>
                </c:pt>
                <c:pt idx="54">
                  <c:v>儿科</c:v>
                </c:pt>
                <c:pt idx="55">
                  <c:v>皮肤科</c:v>
                </c:pt>
                <c:pt idx="56">
                  <c:v>小儿骨科</c:v>
                </c:pt>
                <c:pt idx="57">
                  <c:v>血液科</c:v>
                </c:pt>
                <c:pt idx="58">
                  <c:v>周围血管科</c:v>
                </c:pt>
                <c:pt idx="59">
                  <c:v>针灸科</c:v>
                </c:pt>
                <c:pt idx="60">
                  <c:v>创伤骨科</c:v>
                </c:pt>
                <c:pt idx="61">
                  <c:v>中医外治中心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98.50040087370853</c:v>
                </c:pt>
                <c:pt idx="2">
                  <c:v>97.50490576881315</c:v>
                </c:pt>
                <c:pt idx="3">
                  <c:v>96.1891426054606</c:v>
                </c:pt>
                <c:pt idx="4">
                  <c:v>96.14253952271969</c:v>
                </c:pt>
                <c:pt idx="5">
                  <c:v>95.41861370975067</c:v>
                </c:pt>
                <c:pt idx="6">
                  <c:v>91.12397680638017</c:v>
                </c:pt>
                <c:pt idx="7">
                  <c:v>89.2441281481358</c:v>
                </c:pt>
                <c:pt idx="8">
                  <c:v>85.78492583557518</c:v>
                </c:pt>
                <c:pt idx="9">
                  <c:v>84.4156546764883</c:v>
                </c:pt>
                <c:pt idx="10">
                  <c:v>81.27607751994417</c:v>
                </c:pt>
                <c:pt idx="11">
                  <c:v>76.11279529164685</c:v>
                </c:pt>
                <c:pt idx="12">
                  <c:v>76.06707273969926</c:v>
                </c:pt>
                <c:pt idx="13">
                  <c:v>73.41403009902744</c:v>
                </c:pt>
                <c:pt idx="14">
                  <c:v>72.07085710393623</c:v>
                </c:pt>
                <c:pt idx="15">
                  <c:v>71.22195699434437</c:v>
                </c:pt>
                <c:pt idx="16">
                  <c:v>68.56973909777197</c:v>
                </c:pt>
                <c:pt idx="17">
                  <c:v>67.34714784906112</c:v>
                </c:pt>
                <c:pt idx="18">
                  <c:v>66.34298267216168</c:v>
                </c:pt>
                <c:pt idx="19">
                  <c:v>64.93863784493377</c:v>
                </c:pt>
                <c:pt idx="20">
                  <c:v>64.32029710787897</c:v>
                </c:pt>
                <c:pt idx="21">
                  <c:v>64.0908174245637</c:v>
                </c:pt>
                <c:pt idx="22">
                  <c:v>63.183587178800984</c:v>
                </c:pt>
                <c:pt idx="23">
                  <c:v>62.536071241234524</c:v>
                </c:pt>
                <c:pt idx="24">
                  <c:v>60.7180501927137</c:v>
                </c:pt>
                <c:pt idx="25">
                  <c:v>60.66835580096268</c:v>
                </c:pt>
                <c:pt idx="26">
                  <c:v>60.0966581655493</c:v>
                </c:pt>
                <c:pt idx="27">
                  <c:v>58.551791040294226</c:v>
                </c:pt>
                <c:pt idx="28">
                  <c:v>57.38702723250821</c:v>
                </c:pt>
                <c:pt idx="29">
                  <c:v>55.21976289118766</c:v>
                </c:pt>
                <c:pt idx="30">
                  <c:v>52.18574299489331</c:v>
                </c:pt>
                <c:pt idx="31">
                  <c:v>51.48307676029636</c:v>
                </c:pt>
                <c:pt idx="32">
                  <c:v>50.74198256449239</c:v>
                </c:pt>
                <c:pt idx="33">
                  <c:v>49.1492136520855</c:v>
                </c:pt>
                <c:pt idx="34">
                  <c:v>47.29404025637094</c:v>
                </c:pt>
                <c:pt idx="35">
                  <c:v>45.7845344701292</c:v>
                </c:pt>
                <c:pt idx="36">
                  <c:v>44.82850368857997</c:v>
                </c:pt>
                <c:pt idx="37">
                  <c:v>43.23819853857334</c:v>
                </c:pt>
                <c:pt idx="38">
                  <c:v>39.93268173776785</c:v>
                </c:pt>
                <c:pt idx="39">
                  <c:v>28.574348536203495</c:v>
                </c:pt>
                <c:pt idx="40">
                  <c:v>27.808259167401257</c:v>
                </c:pt>
                <c:pt idx="41">
                  <c:v>24.861159384720278</c:v>
                </c:pt>
                <c:pt idx="42">
                  <c:v>20.848556481198496</c:v>
                </c:pt>
                <c:pt idx="43">
                  <c:v>20.12032276404461</c:v>
                </c:pt>
                <c:pt idx="44">
                  <c:v>17.408102565354795</c:v>
                </c:pt>
                <c:pt idx="45">
                  <c:v>17.344274740402014</c:v>
                </c:pt>
                <c:pt idx="46">
                  <c:v>17.312761672765294</c:v>
                </c:pt>
                <c:pt idx="47">
                  <c:v>17.12280538928849</c:v>
                </c:pt>
                <c:pt idx="48">
                  <c:v>15.525722742484112</c:v>
                </c:pt>
                <c:pt idx="49">
                  <c:v>14.625915058830618</c:v>
                </c:pt>
                <c:pt idx="50">
                  <c:v>13.773893497572361</c:v>
                </c:pt>
                <c:pt idx="51">
                  <c:v>12.504411728825842</c:v>
                </c:pt>
                <c:pt idx="52">
                  <c:v>10.601079900691731</c:v>
                </c:pt>
                <c:pt idx="53">
                  <c:v>10.323888419353459</c:v>
                </c:pt>
                <c:pt idx="54">
                  <c:v>8.188450857926503</c:v>
                </c:pt>
                <c:pt idx="55">
                  <c:v>8.051196997905137</c:v>
                </c:pt>
                <c:pt idx="56">
                  <c:v>7.803702152798466</c:v>
                </c:pt>
                <c:pt idx="57">
                  <c:v>6.000327345724289</c:v>
                </c:pt>
                <c:pt idx="58">
                  <c:v>4.0466851969545194</c:v>
                </c:pt>
                <c:pt idx="59">
                  <c:v>2.475769901665939</c:v>
                </c:pt>
                <c:pt idx="60">
                  <c:v>2.0675030323065187</c:v>
                </c:pt>
                <c:pt idx="61">
                  <c:v>0.20953135249532337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门诊患者平均预约诊疗率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门诊患者平均预约诊疗率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乳腺甲状腺外科</c:v>
                </c:pt>
                <c:pt idx="1">
                  <c:v>东区重症医学科</c:v>
                </c:pt>
                <c:pt idx="2">
                  <c:v>妇二科</c:v>
                </c:pt>
                <c:pt idx="3">
                  <c:v>肾病科</c:v>
                </c:pt>
                <c:pt idx="4">
                  <c:v>风湿病科</c:v>
                </c:pt>
                <c:pt idx="5">
                  <c:v>心病一科</c:v>
                </c:pt>
                <c:pt idx="6">
                  <c:v>消化内科</c:v>
                </c:pt>
                <c:pt idx="7">
                  <c:v>治未病中心</c:v>
                </c:pt>
                <c:pt idx="8">
                  <c:v>老年医学科</c:v>
                </c:pt>
                <c:pt idx="9">
                  <c:v>口腔科</c:v>
                </c:pt>
                <c:pt idx="10">
                  <c:v>妇科</c:v>
                </c:pt>
                <c:pt idx="11">
                  <c:v>康复科</c:v>
                </c:pt>
                <c:pt idx="12">
                  <c:v>周围血管科</c:v>
                </c:pt>
                <c:pt idx="13">
                  <c:v>胸外科</c:v>
                </c:pt>
                <c:pt idx="14">
                  <c:v>运动损伤骨科</c:v>
                </c:pt>
                <c:pt idx="15">
                  <c:v>呼吸内科</c:v>
                </c:pt>
                <c:pt idx="16">
                  <c:v>妇科妇二科合并</c:v>
                </c:pt>
                <c:pt idx="17">
                  <c:v>耳鼻喉科</c:v>
                </c:pt>
                <c:pt idx="18">
                  <c:v>肛肠科</c:v>
                </c:pt>
                <c:pt idx="19">
                  <c:v>儿科</c:v>
                </c:pt>
                <c:pt idx="20">
                  <c:v>显微骨科</c:v>
                </c:pt>
                <c:pt idx="21">
                  <c:v>小儿推拿科</c:v>
                </c:pt>
                <c:pt idx="22">
                  <c:v>推拿科</c:v>
                </c:pt>
                <c:pt idx="23">
                  <c:v>微创骨科</c:v>
                </c:pt>
                <c:pt idx="24">
                  <c:v>骨科</c:v>
                </c:pt>
                <c:pt idx="25">
                  <c:v>肝病科</c:v>
                </c:pt>
                <c:pt idx="26">
                  <c:v>脾胃科消化科合并</c:v>
                </c:pt>
                <c:pt idx="27">
                  <c:v>神经外科</c:v>
                </c:pt>
                <c:pt idx="28">
                  <c:v>脑病二科</c:v>
                </c:pt>
                <c:pt idx="29">
                  <c:v>综合内科</c:v>
                </c:pt>
                <c:pt idx="30">
                  <c:v>肿瘤内科</c:v>
                </c:pt>
                <c:pt idx="31">
                  <c:v>关节骨科</c:v>
                </c:pt>
                <c:pt idx="32">
                  <c:v>脑病一科</c:v>
                </c:pt>
                <c:pt idx="33">
                  <c:v>美容皮肤科</c:v>
                </c:pt>
                <c:pt idx="34">
                  <c:v>医院</c:v>
                </c:pt>
                <c:pt idx="35">
                  <c:v>产科</c:v>
                </c:pt>
                <c:pt idx="36">
                  <c:v>心病二科</c:v>
                </c:pt>
                <c:pt idx="37">
                  <c:v>中医外治中心</c:v>
                </c:pt>
                <c:pt idx="38">
                  <c:v>肝胆外科</c:v>
                </c:pt>
                <c:pt idx="39">
                  <c:v>西区重症医学科</c:v>
                </c:pt>
                <c:pt idx="40">
                  <c:v>小儿骨科</c:v>
                </c:pt>
                <c:pt idx="41">
                  <c:v>东区肾病科</c:v>
                </c:pt>
                <c:pt idx="42">
                  <c:v>心病四科</c:v>
                </c:pt>
                <c:pt idx="43">
                  <c:v>中医经典科</c:v>
                </c:pt>
                <c:pt idx="44">
                  <c:v>皮肤科</c:v>
                </c:pt>
                <c:pt idx="45">
                  <c:v>心病三科</c:v>
                </c:pt>
                <c:pt idx="46">
                  <c:v>普通外科</c:v>
                </c:pt>
                <c:pt idx="47">
                  <c:v>脾胃病科</c:v>
                </c:pt>
                <c:pt idx="48">
                  <c:v>脑病三科</c:v>
                </c:pt>
                <c:pt idx="49">
                  <c:v>肾脏内科</c:v>
                </c:pt>
                <c:pt idx="50">
                  <c:v>脊柱骨科</c:v>
                </c:pt>
                <c:pt idx="51">
                  <c:v>创伤骨科</c:v>
                </c:pt>
                <c:pt idx="52">
                  <c:v>神经内科</c:v>
                </c:pt>
                <c:pt idx="53">
                  <c:v>泌尿外科</c:v>
                </c:pt>
                <c:pt idx="54">
                  <c:v>内分泌科</c:v>
                </c:pt>
                <c:pt idx="55">
                  <c:v>男科</c:v>
                </c:pt>
                <c:pt idx="56">
                  <c:v>重症医学科</c:v>
                </c:pt>
                <c:pt idx="57">
                  <c:v>血液科</c:v>
                </c:pt>
                <c:pt idx="58">
                  <c:v>心血管内科</c:v>
                </c:pt>
                <c:pt idx="59">
                  <c:v>针灸科</c:v>
                </c:pt>
                <c:pt idx="60">
                  <c:v>身心医学科</c:v>
                </c:pt>
                <c:pt idx="61">
                  <c:v>眼科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99.87820404287916</c:v>
                </c:pt>
                <c:pt idx="2">
                  <c:v>98.51406578620657</c:v>
                </c:pt>
                <c:pt idx="3">
                  <c:v>96.4653356623449</c:v>
                </c:pt>
                <c:pt idx="4">
                  <c:v>94.98089862162024</c:v>
                </c:pt>
                <c:pt idx="5">
                  <c:v>92.9445197559995</c:v>
                </c:pt>
                <c:pt idx="6">
                  <c:v>92.73751019099402</c:v>
                </c:pt>
                <c:pt idx="7">
                  <c:v>92.49028343645243</c:v>
                </c:pt>
                <c:pt idx="8">
                  <c:v>92.17401455693039</c:v>
                </c:pt>
                <c:pt idx="9">
                  <c:v>89.34913323914292</c:v>
                </c:pt>
                <c:pt idx="10">
                  <c:v>87.29264434493832</c:v>
                </c:pt>
                <c:pt idx="11">
                  <c:v>86.3352021653494</c:v>
                </c:pt>
                <c:pt idx="12">
                  <c:v>80.41548992682611</c:v>
                </c:pt>
                <c:pt idx="13">
                  <c:v>79.65673650829085</c:v>
                </c:pt>
                <c:pt idx="14">
                  <c:v>76.49806701361317</c:v>
                </c:pt>
                <c:pt idx="15">
                  <c:v>75.89926486765822</c:v>
                </c:pt>
                <c:pt idx="16">
                  <c:v>74.20487377072</c:v>
                </c:pt>
                <c:pt idx="17">
                  <c:v>73.39117369300857</c:v>
                </c:pt>
                <c:pt idx="18">
                  <c:v>72.54216782328689</c:v>
                </c:pt>
                <c:pt idx="19">
                  <c:v>71.65057748625172</c:v>
                </c:pt>
                <c:pt idx="20">
                  <c:v>70.91723074144188</c:v>
                </c:pt>
                <c:pt idx="21">
                  <c:v>70.84426287835532</c:v>
                </c:pt>
                <c:pt idx="22">
                  <c:v>70.43008911024585</c:v>
                </c:pt>
                <c:pt idx="23">
                  <c:v>64.37142839673608</c:v>
                </c:pt>
                <c:pt idx="24">
                  <c:v>62.73752193229546</c:v>
                </c:pt>
                <c:pt idx="25">
                  <c:v>62.286070015282384</c:v>
                </c:pt>
                <c:pt idx="26">
                  <c:v>61.930911826116954</c:v>
                </c:pt>
                <c:pt idx="27">
                  <c:v>61.764022501845155</c:v>
                </c:pt>
                <c:pt idx="28">
                  <c:v>61.6906404921286</c:v>
                </c:pt>
                <c:pt idx="29">
                  <c:v>60.902882481739155</c:v>
                </c:pt>
                <c:pt idx="30">
                  <c:v>58.377088136185264</c:v>
                </c:pt>
                <c:pt idx="31">
                  <c:v>55.27432857401306</c:v>
                </c:pt>
                <c:pt idx="32">
                  <c:v>51.69427874679981</c:v>
                </c:pt>
                <c:pt idx="33">
                  <c:v>51.41409077051864</c:v>
                </c:pt>
                <c:pt idx="34">
                  <c:v>49.46852144168026</c:v>
                </c:pt>
                <c:pt idx="35">
                  <c:v>49.19486876023716</c:v>
                </c:pt>
                <c:pt idx="36">
                  <c:v>47.917641030876766</c:v>
                </c:pt>
                <c:pt idx="37">
                  <c:v>46.55898829850426</c:v>
                </c:pt>
                <c:pt idx="38">
                  <c:v>44.38410820323058</c:v>
                </c:pt>
                <c:pt idx="39">
                  <c:v>43.85535964309543</c:v>
                </c:pt>
                <c:pt idx="40">
                  <c:v>43.72598027337421</c:v>
                </c:pt>
                <c:pt idx="41">
                  <c:v>42.55631828632049</c:v>
                </c:pt>
                <c:pt idx="42">
                  <c:v>42.29026844024473</c:v>
                </c:pt>
                <c:pt idx="43">
                  <c:v>41.04103355085983</c:v>
                </c:pt>
                <c:pt idx="44">
                  <c:v>37.015527014621476</c:v>
                </c:pt>
                <c:pt idx="45">
                  <c:v>36.3792448504999</c:v>
                </c:pt>
                <c:pt idx="46">
                  <c:v>35.71740723182924</c:v>
                </c:pt>
                <c:pt idx="47">
                  <c:v>31.397455961769992</c:v>
                </c:pt>
                <c:pt idx="48">
                  <c:v>31.063710686303015</c:v>
                </c:pt>
                <c:pt idx="49">
                  <c:v>30.920413406022313</c:v>
                </c:pt>
                <c:pt idx="50">
                  <c:v>29.977490196230598</c:v>
                </c:pt>
                <c:pt idx="51">
                  <c:v>28.289609802505552</c:v>
                </c:pt>
                <c:pt idx="52">
                  <c:v>26.97535968048641</c:v>
                </c:pt>
                <c:pt idx="53">
                  <c:v>20.557264240793867</c:v>
                </c:pt>
                <c:pt idx="54">
                  <c:v>17.69914340058301</c:v>
                </c:pt>
                <c:pt idx="55">
                  <c:v>13.905127465086448</c:v>
                </c:pt>
                <c:pt idx="56">
                  <c:v>8.83869952997402</c:v>
                </c:pt>
                <c:pt idx="57">
                  <c:v>7.487578447468677</c:v>
                </c:pt>
                <c:pt idx="58">
                  <c:v>6.843282779819187</c:v>
                </c:pt>
                <c:pt idx="59">
                  <c:v>6.519364136933393</c:v>
                </c:pt>
                <c:pt idx="60">
                  <c:v>5.132406789394491</c:v>
                </c:pt>
                <c:pt idx="61">
                  <c:v>1.4443062058317697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门诊患者使用中医非药物疗法比例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门诊患者使用中医非药物疗法比例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康复科</c:v>
                </c:pt>
                <c:pt idx="1">
                  <c:v>治未病中心</c:v>
                </c:pt>
                <c:pt idx="2">
                  <c:v>东区肾病科</c:v>
                </c:pt>
                <c:pt idx="3">
                  <c:v>脑病一科</c:v>
                </c:pt>
                <c:pt idx="4">
                  <c:v>肝病科</c:v>
                </c:pt>
                <c:pt idx="5">
                  <c:v>显微骨科</c:v>
                </c:pt>
                <c:pt idx="6">
                  <c:v>血液科</c:v>
                </c:pt>
                <c:pt idx="7">
                  <c:v>普通外科</c:v>
                </c:pt>
                <c:pt idx="8">
                  <c:v>脑病三科</c:v>
                </c:pt>
                <c:pt idx="9">
                  <c:v>眼科</c:v>
                </c:pt>
                <c:pt idx="10">
                  <c:v>心病一科</c:v>
                </c:pt>
                <c:pt idx="11">
                  <c:v>胸外科</c:v>
                </c:pt>
                <c:pt idx="12">
                  <c:v>微创骨科</c:v>
                </c:pt>
                <c:pt idx="13">
                  <c:v>创伤骨科</c:v>
                </c:pt>
                <c:pt idx="14">
                  <c:v>产科</c:v>
                </c:pt>
                <c:pt idx="15">
                  <c:v>男科</c:v>
                </c:pt>
                <c:pt idx="16">
                  <c:v>内分泌科</c:v>
                </c:pt>
                <c:pt idx="17">
                  <c:v>口腔科</c:v>
                </c:pt>
                <c:pt idx="18">
                  <c:v>医院</c:v>
                </c:pt>
                <c:pt idx="19">
                  <c:v>肿瘤内科</c:v>
                </c:pt>
                <c:pt idx="20">
                  <c:v>肝胆外科</c:v>
                </c:pt>
                <c:pt idx="21">
                  <c:v>乳腺甲状腺外科</c:v>
                </c:pt>
                <c:pt idx="22">
                  <c:v>皮肤科</c:v>
                </c:pt>
                <c:pt idx="23">
                  <c:v>心病三科</c:v>
                </c:pt>
                <c:pt idx="24">
                  <c:v>妇科</c:v>
                </c:pt>
                <c:pt idx="25">
                  <c:v>心血管内科</c:v>
                </c:pt>
                <c:pt idx="26">
                  <c:v>耳鼻喉科</c:v>
                </c:pt>
                <c:pt idx="27">
                  <c:v>综合内科</c:v>
                </c:pt>
                <c:pt idx="28">
                  <c:v>神经内科</c:v>
                </c:pt>
                <c:pt idx="29">
                  <c:v>周围血管科</c:v>
                </c:pt>
                <c:pt idx="30">
                  <c:v>老年医学科</c:v>
                </c:pt>
                <c:pt idx="31">
                  <c:v>推拿科</c:v>
                </c:pt>
                <c:pt idx="32">
                  <c:v>脊柱骨科</c:v>
                </c:pt>
                <c:pt idx="33">
                  <c:v>儿科</c:v>
                </c:pt>
                <c:pt idx="34">
                  <c:v>中医外治中心</c:v>
                </c:pt>
                <c:pt idx="35">
                  <c:v>小儿推拿科</c:v>
                </c:pt>
                <c:pt idx="36">
                  <c:v>关节骨科</c:v>
                </c:pt>
                <c:pt idx="37">
                  <c:v>脾胃科消化科合并</c:v>
                </c:pt>
                <c:pt idx="38">
                  <c:v>心病四科</c:v>
                </c:pt>
                <c:pt idx="39">
                  <c:v>脾胃病科</c:v>
                </c:pt>
                <c:pt idx="40">
                  <c:v>肾脏内科</c:v>
                </c:pt>
                <c:pt idx="41">
                  <c:v>消化内科</c:v>
                </c:pt>
                <c:pt idx="42">
                  <c:v>东区重症医学科</c:v>
                </c:pt>
                <c:pt idx="43">
                  <c:v>风湿病科</c:v>
                </c:pt>
                <c:pt idx="44">
                  <c:v>肛肠科</c:v>
                </c:pt>
                <c:pt idx="45">
                  <c:v>小儿骨科</c:v>
                </c:pt>
                <c:pt idx="46">
                  <c:v>运动损伤骨科</c:v>
                </c:pt>
                <c:pt idx="47">
                  <c:v>呼吸内科</c:v>
                </c:pt>
                <c:pt idx="48">
                  <c:v>重症医学科</c:v>
                </c:pt>
                <c:pt idx="49">
                  <c:v>骨科</c:v>
                </c:pt>
                <c:pt idx="50">
                  <c:v>妇二科</c:v>
                </c:pt>
                <c:pt idx="51">
                  <c:v>泌尿外科</c:v>
                </c:pt>
                <c:pt idx="52">
                  <c:v>身心医学科</c:v>
                </c:pt>
                <c:pt idx="53">
                  <c:v>美容皮肤科</c:v>
                </c:pt>
                <c:pt idx="54">
                  <c:v>中医经典科</c:v>
                </c:pt>
                <c:pt idx="55">
                  <c:v>脑病二科</c:v>
                </c:pt>
                <c:pt idx="56">
                  <c:v>心病二科</c:v>
                </c:pt>
                <c:pt idx="57">
                  <c:v>神经外科</c:v>
                </c:pt>
                <c:pt idx="58">
                  <c:v>针灸科</c:v>
                </c:pt>
                <c:pt idx="59">
                  <c:v>妇科妇二科合并</c:v>
                </c:pt>
                <c:pt idx="60">
                  <c:v>西区重症医学科</c:v>
                </c:pt>
                <c:pt idx="61">
                  <c:v>肾病科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97.8639839320592</c:v>
                </c:pt>
                <c:pt idx="2">
                  <c:v>97.32304223827981</c:v>
                </c:pt>
                <c:pt idx="3">
                  <c:v>96.72582766540468</c:v>
                </c:pt>
                <c:pt idx="4">
                  <c:v>95.79369652664457</c:v>
                </c:pt>
                <c:pt idx="5">
                  <c:v>95.6701753799195</c:v>
                </c:pt>
                <c:pt idx="6">
                  <c:v>93.39968612207038</c:v>
                </c:pt>
                <c:pt idx="7">
                  <c:v>93.26089045510551</c:v>
                </c:pt>
                <c:pt idx="8">
                  <c:v>92.38764833145139</c:v>
                </c:pt>
                <c:pt idx="9">
                  <c:v>92.25455364175085</c:v>
                </c:pt>
                <c:pt idx="10">
                  <c:v>89.64682952408612</c:v>
                </c:pt>
                <c:pt idx="11">
                  <c:v>89.2064815922153</c:v>
                </c:pt>
                <c:pt idx="12">
                  <c:v>88.72416799845091</c:v>
                </c:pt>
                <c:pt idx="13">
                  <c:v>87.4836128317083</c:v>
                </c:pt>
                <c:pt idx="14">
                  <c:v>83.54714530630544</c:v>
                </c:pt>
                <c:pt idx="15">
                  <c:v>82.3738258489397</c:v>
                </c:pt>
                <c:pt idx="16">
                  <c:v>80.81938407986603</c:v>
                </c:pt>
                <c:pt idx="17">
                  <c:v>80.5058660833633</c:v>
                </c:pt>
                <c:pt idx="18">
                  <c:v>80.40571149812843</c:v>
                </c:pt>
                <c:pt idx="19">
                  <c:v>79.41057198958269</c:v>
                </c:pt>
                <c:pt idx="20">
                  <c:v>77.83148124206178</c:v>
                </c:pt>
                <c:pt idx="21">
                  <c:v>76.69565270422267</c:v>
                </c:pt>
                <c:pt idx="22">
                  <c:v>76.34659350046972</c:v>
                </c:pt>
                <c:pt idx="23">
                  <c:v>76.21379026928582</c:v>
                </c:pt>
                <c:pt idx="24">
                  <c:v>72.26940279034974</c:v>
                </c:pt>
                <c:pt idx="25">
                  <c:v>71.47596901540055</c:v>
                </c:pt>
                <c:pt idx="26">
                  <c:v>70.84578600174265</c:v>
                </c:pt>
                <c:pt idx="27">
                  <c:v>69.10301811990627</c:v>
                </c:pt>
                <c:pt idx="28">
                  <c:v>68.23441904699321</c:v>
                </c:pt>
                <c:pt idx="29">
                  <c:v>68.19907590636426</c:v>
                </c:pt>
                <c:pt idx="30">
                  <c:v>58.652899712625</c:v>
                </c:pt>
                <c:pt idx="31">
                  <c:v>58.01489352548486</c:v>
                </c:pt>
                <c:pt idx="32">
                  <c:v>57.6906505472865</c:v>
                </c:pt>
                <c:pt idx="33">
                  <c:v>56.702207829400926</c:v>
                </c:pt>
                <c:pt idx="34">
                  <c:v>56.57825130045224</c:v>
                </c:pt>
                <c:pt idx="35">
                  <c:v>49.84394309063623</c:v>
                </c:pt>
                <c:pt idx="36">
                  <c:v>45.94445001422967</c:v>
                </c:pt>
                <c:pt idx="37">
                  <c:v>44.50981874018629</c:v>
                </c:pt>
                <c:pt idx="38">
                  <c:v>43.70801895226933</c:v>
                </c:pt>
                <c:pt idx="39">
                  <c:v>42.77955516415043</c:v>
                </c:pt>
                <c:pt idx="40">
                  <c:v>41.40127682315825</c:v>
                </c:pt>
                <c:pt idx="41">
                  <c:v>40.407720789473935</c:v>
                </c:pt>
                <c:pt idx="42">
                  <c:v>38.985252787590724</c:v>
                </c:pt>
                <c:pt idx="43">
                  <c:v>37.93991902475494</c:v>
                </c:pt>
                <c:pt idx="44">
                  <c:v>31.994976674334033</c:v>
                </c:pt>
                <c:pt idx="45">
                  <c:v>23.470224998118365</c:v>
                </c:pt>
                <c:pt idx="46">
                  <c:v>23.014914959894785</c:v>
                </c:pt>
                <c:pt idx="47">
                  <c:v>17.97338464763153</c:v>
                </c:pt>
                <c:pt idx="48">
                  <c:v>16.497375891549133</c:v>
                </c:pt>
                <c:pt idx="49">
                  <c:v>16.443357699763794</c:v>
                </c:pt>
                <c:pt idx="50">
                  <c:v>16.24194334520691</c:v>
                </c:pt>
                <c:pt idx="51">
                  <c:v>15.997717017644458</c:v>
                </c:pt>
                <c:pt idx="52">
                  <c:v>13.222567704192405</c:v>
                </c:pt>
                <c:pt idx="53">
                  <c:v>10.148243074578408</c:v>
                </c:pt>
                <c:pt idx="54">
                  <c:v>9.439317997532854</c:v>
                </c:pt>
                <c:pt idx="55">
                  <c:v>6.641870144206516</c:v>
                </c:pt>
                <c:pt idx="56">
                  <c:v>5.132742219335938</c:v>
                </c:pt>
                <c:pt idx="57">
                  <c:v>4.169897800261607</c:v>
                </c:pt>
                <c:pt idx="58">
                  <c:v>3.799498327293448</c:v>
                </c:pt>
                <c:pt idx="59">
                  <c:v>3.2742789078906744</c:v>
                </c:pt>
                <c:pt idx="60">
                  <c:v>1.4912568760848044</c:v>
                </c:pt>
                <c:pt idx="61">
                  <c:v>1.0600873701090474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门诊患者预约后平均等待时间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门诊患者预约后平均等待时间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耳鼻喉科</c:v>
                </c:pt>
                <c:pt idx="2">
                  <c:v>小儿推拿科</c:v>
                </c:pt>
                <c:pt idx="3">
                  <c:v>老年医学科</c:v>
                </c:pt>
                <c:pt idx="4">
                  <c:v>脑病二科</c:v>
                </c:pt>
                <c:pt idx="5">
                  <c:v>呼吸内科</c:v>
                </c:pt>
                <c:pt idx="6">
                  <c:v>推拿科</c:v>
                </c:pt>
                <c:pt idx="7">
                  <c:v>心血管内科</c:v>
                </c:pt>
                <c:pt idx="8">
                  <c:v>儿科</c:v>
                </c:pt>
                <c:pt idx="9">
                  <c:v>神经内科</c:v>
                </c:pt>
                <c:pt idx="10">
                  <c:v>妇科妇二科合并</c:v>
                </c:pt>
                <c:pt idx="11">
                  <c:v>泌尿外科</c:v>
                </c:pt>
                <c:pt idx="12">
                  <c:v>骨科</c:v>
                </c:pt>
                <c:pt idx="13">
                  <c:v>神经外科</c:v>
                </c:pt>
                <c:pt idx="14">
                  <c:v>肝胆外科</c:v>
                </c:pt>
                <c:pt idx="15">
                  <c:v>脊柱骨科</c:v>
                </c:pt>
                <c:pt idx="16">
                  <c:v>肝病科</c:v>
                </c:pt>
                <c:pt idx="17">
                  <c:v>创伤骨科</c:v>
                </c:pt>
                <c:pt idx="18">
                  <c:v>妇科</c:v>
                </c:pt>
                <c:pt idx="19">
                  <c:v>运动损伤骨科</c:v>
                </c:pt>
                <c:pt idx="20">
                  <c:v>心病二科</c:v>
                </c:pt>
                <c:pt idx="21">
                  <c:v>周围血管科</c:v>
                </c:pt>
                <c:pt idx="22">
                  <c:v>肾病科</c:v>
                </c:pt>
                <c:pt idx="23">
                  <c:v>肿瘤内科</c:v>
                </c:pt>
                <c:pt idx="24">
                  <c:v>美容皮肤科</c:v>
                </c:pt>
                <c:pt idx="25">
                  <c:v>风湿病科</c:v>
                </c:pt>
                <c:pt idx="26">
                  <c:v>心病四科</c:v>
                </c:pt>
                <c:pt idx="27">
                  <c:v>微创骨科</c:v>
                </c:pt>
                <c:pt idx="28">
                  <c:v>肾脏内科</c:v>
                </c:pt>
                <c:pt idx="29">
                  <c:v>男科</c:v>
                </c:pt>
                <c:pt idx="30">
                  <c:v>针灸科</c:v>
                </c:pt>
                <c:pt idx="31">
                  <c:v>脑病一科</c:v>
                </c:pt>
                <c:pt idx="32">
                  <c:v>中医经典科</c:v>
                </c:pt>
                <c:pt idx="33">
                  <c:v>医院</c:v>
                </c:pt>
                <c:pt idx="34">
                  <c:v>关节骨科</c:v>
                </c:pt>
                <c:pt idx="35">
                  <c:v>心病三科</c:v>
                </c:pt>
                <c:pt idx="36">
                  <c:v>皮肤科</c:v>
                </c:pt>
                <c:pt idx="37">
                  <c:v>产科</c:v>
                </c:pt>
                <c:pt idx="38">
                  <c:v>重症医学科</c:v>
                </c:pt>
                <c:pt idx="39">
                  <c:v>东区重症医学科</c:v>
                </c:pt>
                <c:pt idx="40">
                  <c:v>胸外科</c:v>
                </c:pt>
                <c:pt idx="41">
                  <c:v>肛肠科</c:v>
                </c:pt>
                <c:pt idx="42">
                  <c:v>治未病中心</c:v>
                </c:pt>
                <c:pt idx="43">
                  <c:v>消化内科</c:v>
                </c:pt>
                <c:pt idx="44">
                  <c:v>小儿骨科</c:v>
                </c:pt>
                <c:pt idx="45">
                  <c:v>东区肾病科</c:v>
                </c:pt>
                <c:pt idx="46">
                  <c:v>普通外科</c:v>
                </c:pt>
                <c:pt idx="47">
                  <c:v>口腔科</c:v>
                </c:pt>
                <c:pt idx="48">
                  <c:v>脑病三科</c:v>
                </c:pt>
                <c:pt idx="49">
                  <c:v>脾胃病科</c:v>
                </c:pt>
                <c:pt idx="50">
                  <c:v>眼科</c:v>
                </c:pt>
                <c:pt idx="51">
                  <c:v>综合内科</c:v>
                </c:pt>
                <c:pt idx="52">
                  <c:v>乳腺甲状腺外科</c:v>
                </c:pt>
                <c:pt idx="53">
                  <c:v>血液科</c:v>
                </c:pt>
                <c:pt idx="54">
                  <c:v>显微骨科</c:v>
                </c:pt>
                <c:pt idx="55">
                  <c:v>中医外治中心</c:v>
                </c:pt>
                <c:pt idx="56">
                  <c:v>心病一科</c:v>
                </c:pt>
                <c:pt idx="57">
                  <c:v>妇二科</c:v>
                </c:pt>
                <c:pt idx="58">
                  <c:v>脾胃科消化科合并</c:v>
                </c:pt>
                <c:pt idx="59">
                  <c:v>身心医学科</c:v>
                </c:pt>
                <c:pt idx="60">
                  <c:v>康复科</c:v>
                </c:pt>
                <c:pt idx="61">
                  <c:v>内分泌科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63.43714038640889</c:v>
                </c:pt>
                <c:pt idx="2">
                  <c:v>47.983896161084424</c:v>
                </c:pt>
                <c:pt idx="3">
                  <c:v>43.90621849372867</c:v>
                </c:pt>
                <c:pt idx="4">
                  <c:v>38.60874453642461</c:v>
                </c:pt>
                <c:pt idx="5">
                  <c:v>36.15888712545049</c:v>
                </c:pt>
                <c:pt idx="6">
                  <c:v>24.046343240800073</c:v>
                </c:pt>
                <c:pt idx="7">
                  <c:v>15.186054845151519</c:v>
                </c:pt>
                <c:pt idx="8">
                  <c:v>14.201789633158835</c:v>
                </c:pt>
                <c:pt idx="9">
                  <c:v>13.56676417238457</c:v>
                </c:pt>
                <c:pt idx="10">
                  <c:v>12.410753067826258</c:v>
                </c:pt>
                <c:pt idx="11">
                  <c:v>11.728809556262167</c:v>
                </c:pt>
                <c:pt idx="12">
                  <c:v>10.383490091250632</c:v>
                </c:pt>
                <c:pt idx="13">
                  <c:v>9.815142589778327</c:v>
                </c:pt>
                <c:pt idx="14">
                  <c:v>8.627350582654152</c:v>
                </c:pt>
                <c:pt idx="15">
                  <c:v>8.591793228740455</c:v>
                </c:pt>
                <c:pt idx="16">
                  <c:v>8.562257538481438</c:v>
                </c:pt>
                <c:pt idx="17">
                  <c:v>8.517773790865848</c:v>
                </c:pt>
                <c:pt idx="18">
                  <c:v>8.270314804770415</c:v>
                </c:pt>
                <c:pt idx="19">
                  <c:v>6.6044427996612685</c:v>
                </c:pt>
                <c:pt idx="20">
                  <c:v>6.04123401656754</c:v>
                </c:pt>
                <c:pt idx="21">
                  <c:v>6.011107437251913</c:v>
                </c:pt>
                <c:pt idx="22">
                  <c:v>5.854460304676421</c:v>
                </c:pt>
                <c:pt idx="23">
                  <c:v>5.805538981988026</c:v>
                </c:pt>
                <c:pt idx="24">
                  <c:v>5.6670363452968395</c:v>
                </c:pt>
                <c:pt idx="25">
                  <c:v>5.1066186741334985</c:v>
                </c:pt>
                <c:pt idx="26">
                  <c:v>4.992131638617556</c:v>
                </c:pt>
                <c:pt idx="27">
                  <c:v>4.987258330473633</c:v>
                </c:pt>
                <c:pt idx="28">
                  <c:v>4.778779072235292</c:v>
                </c:pt>
                <c:pt idx="29">
                  <c:v>4.674935158089494</c:v>
                </c:pt>
                <c:pt idx="30">
                  <c:v>4.613776200156236</c:v>
                </c:pt>
                <c:pt idx="31">
                  <c:v>4.606825851330935</c:v>
                </c:pt>
                <c:pt idx="32">
                  <c:v>4.5623829013478785</c:v>
                </c:pt>
                <c:pt idx="33">
                  <c:v>4.560887032071993</c:v>
                </c:pt>
                <c:pt idx="34">
                  <c:v>4.37731022610913</c:v>
                </c:pt>
                <c:pt idx="35">
                  <c:v>4.34605313112718</c:v>
                </c:pt>
                <c:pt idx="36">
                  <c:v>4.0875379502674605</c:v>
                </c:pt>
                <c:pt idx="37">
                  <c:v>4.024543711108742</c:v>
                </c:pt>
                <c:pt idx="38">
                  <c:v>3.9943982829367695</c:v>
                </c:pt>
                <c:pt idx="39">
                  <c:v>3.8564197227127646</c:v>
                </c:pt>
                <c:pt idx="40">
                  <c:v>3.6606586360378968</c:v>
                </c:pt>
                <c:pt idx="41">
                  <c:v>3.5804131564080914</c:v>
                </c:pt>
                <c:pt idx="42">
                  <c:v>3.563255060276021</c:v>
                </c:pt>
                <c:pt idx="43">
                  <c:v>3.476557931063936</c:v>
                </c:pt>
                <c:pt idx="44">
                  <c:v>3.459497336680177</c:v>
                </c:pt>
                <c:pt idx="45">
                  <c:v>3.453183162465502</c:v>
                </c:pt>
                <c:pt idx="46">
                  <c:v>3.359790977063984</c:v>
                </c:pt>
                <c:pt idx="47">
                  <c:v>3.3302765736120477</c:v>
                </c:pt>
                <c:pt idx="48">
                  <c:v>3.3121011158259113</c:v>
                </c:pt>
                <c:pt idx="49">
                  <c:v>3.2342623454616497</c:v>
                </c:pt>
                <c:pt idx="50">
                  <c:v>3.204845911767382</c:v>
                </c:pt>
                <c:pt idx="51">
                  <c:v>3.1082682986821553</c:v>
                </c:pt>
                <c:pt idx="52">
                  <c:v>3.1022802237312983</c:v>
                </c:pt>
                <c:pt idx="53">
                  <c:v>3.082731810938148</c:v>
                </c:pt>
                <c:pt idx="54">
                  <c:v>3.0609999552664435</c:v>
                </c:pt>
                <c:pt idx="55">
                  <c:v>3.0558065354969264</c:v>
                </c:pt>
                <c:pt idx="56">
                  <c:v>3.0186297040843257</c:v>
                </c:pt>
                <c:pt idx="57">
                  <c:v>3.0144042420489807</c:v>
                </c:pt>
                <c:pt idx="58">
                  <c:v>3.0110992585932594</c:v>
                </c:pt>
                <c:pt idx="59">
                  <c:v>2.98246350830963</c:v>
                </c:pt>
                <c:pt idx="60">
                  <c:v>2.8474251976526683</c:v>
                </c:pt>
                <c:pt idx="61">
                  <c:v>2.617973195545769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门诊患者中药饮片使用率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门诊患者中药饮片使用率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妇二科</c:v>
                </c:pt>
                <c:pt idx="2">
                  <c:v>口腔科</c:v>
                </c:pt>
                <c:pt idx="3">
                  <c:v>小儿推拿科</c:v>
                </c:pt>
                <c:pt idx="4">
                  <c:v>乳腺甲状腺外科</c:v>
                </c:pt>
                <c:pt idx="5">
                  <c:v>脾胃病科</c:v>
                </c:pt>
                <c:pt idx="6">
                  <c:v>风湿病科</c:v>
                </c:pt>
                <c:pt idx="7">
                  <c:v>肾脏内科</c:v>
                </c:pt>
                <c:pt idx="8">
                  <c:v>创伤骨科</c:v>
                </c:pt>
                <c:pt idx="9">
                  <c:v>老年医学科</c:v>
                </c:pt>
                <c:pt idx="10">
                  <c:v>肿瘤内科</c:v>
                </c:pt>
                <c:pt idx="11">
                  <c:v>眼科</c:v>
                </c:pt>
                <c:pt idx="12">
                  <c:v>呼吸内科</c:v>
                </c:pt>
                <c:pt idx="13">
                  <c:v>小儿骨科</c:v>
                </c:pt>
                <c:pt idx="14">
                  <c:v>中医经典科</c:v>
                </c:pt>
                <c:pt idx="15">
                  <c:v>肾病科</c:v>
                </c:pt>
                <c:pt idx="16">
                  <c:v>儿科</c:v>
                </c:pt>
                <c:pt idx="17">
                  <c:v>血液科</c:v>
                </c:pt>
                <c:pt idx="18">
                  <c:v>东区肾病科</c:v>
                </c:pt>
                <c:pt idx="19">
                  <c:v>普通外科</c:v>
                </c:pt>
                <c:pt idx="20">
                  <c:v>泌尿外科</c:v>
                </c:pt>
                <c:pt idx="21">
                  <c:v>产科</c:v>
                </c:pt>
                <c:pt idx="22">
                  <c:v>耳鼻喉科</c:v>
                </c:pt>
                <c:pt idx="23">
                  <c:v>康复科</c:v>
                </c:pt>
                <c:pt idx="24">
                  <c:v>皮肤科</c:v>
                </c:pt>
                <c:pt idx="25">
                  <c:v>医院</c:v>
                </c:pt>
                <c:pt idx="26">
                  <c:v>周围血管科</c:v>
                </c:pt>
                <c:pt idx="27">
                  <c:v>中医外治中心</c:v>
                </c:pt>
                <c:pt idx="28">
                  <c:v>肛肠科</c:v>
                </c:pt>
                <c:pt idx="29">
                  <c:v>肝病科</c:v>
                </c:pt>
                <c:pt idx="30">
                  <c:v>脑病三科</c:v>
                </c:pt>
                <c:pt idx="31">
                  <c:v>心病四科</c:v>
                </c:pt>
                <c:pt idx="32">
                  <c:v>重症医学科</c:v>
                </c:pt>
                <c:pt idx="33">
                  <c:v>脊柱骨科</c:v>
                </c:pt>
                <c:pt idx="34">
                  <c:v>肝胆外科</c:v>
                </c:pt>
                <c:pt idx="35">
                  <c:v>推拿科</c:v>
                </c:pt>
                <c:pt idx="36">
                  <c:v>治未病中心</c:v>
                </c:pt>
                <c:pt idx="37">
                  <c:v>脑病二科</c:v>
                </c:pt>
                <c:pt idx="38">
                  <c:v>内分泌科</c:v>
                </c:pt>
                <c:pt idx="39">
                  <c:v>心血管内科</c:v>
                </c:pt>
                <c:pt idx="40">
                  <c:v>男科</c:v>
                </c:pt>
                <c:pt idx="41">
                  <c:v>神经内科</c:v>
                </c:pt>
                <c:pt idx="42">
                  <c:v>心病二科</c:v>
                </c:pt>
                <c:pt idx="43">
                  <c:v>显微骨科</c:v>
                </c:pt>
                <c:pt idx="44">
                  <c:v>妇科</c:v>
                </c:pt>
                <c:pt idx="45">
                  <c:v>妇科妇二科合并</c:v>
                </c:pt>
                <c:pt idx="46">
                  <c:v>东区重症医学科</c:v>
                </c:pt>
                <c:pt idx="47">
                  <c:v>脾胃科消化科合并</c:v>
                </c:pt>
                <c:pt idx="48">
                  <c:v>微创骨科</c:v>
                </c:pt>
                <c:pt idx="49">
                  <c:v>运动损伤骨科</c:v>
                </c:pt>
                <c:pt idx="50">
                  <c:v>综合内科</c:v>
                </c:pt>
                <c:pt idx="51">
                  <c:v>关节骨科</c:v>
                </c:pt>
                <c:pt idx="52">
                  <c:v>针灸科</c:v>
                </c:pt>
                <c:pt idx="53">
                  <c:v>消化内科</c:v>
                </c:pt>
                <c:pt idx="54">
                  <c:v>美容皮肤科</c:v>
                </c:pt>
                <c:pt idx="55">
                  <c:v>心病三科</c:v>
                </c:pt>
                <c:pt idx="56">
                  <c:v>心病一科</c:v>
                </c:pt>
                <c:pt idx="57">
                  <c:v>身心医学科</c:v>
                </c:pt>
                <c:pt idx="58">
                  <c:v>脑病一科</c:v>
                </c:pt>
                <c:pt idx="59">
                  <c:v>神经外科</c:v>
                </c:pt>
                <c:pt idx="60">
                  <c:v>西区重症医学科</c:v>
                </c:pt>
                <c:pt idx="61">
                  <c:v>胸外科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99.95782004163405</c:v>
                </c:pt>
                <c:pt idx="2">
                  <c:v>98.21593449483683</c:v>
                </c:pt>
                <c:pt idx="3">
                  <c:v>97.49640527501786</c:v>
                </c:pt>
                <c:pt idx="4">
                  <c:v>94.95966908313444</c:v>
                </c:pt>
                <c:pt idx="5">
                  <c:v>94.67887888401599</c:v>
                </c:pt>
                <c:pt idx="6">
                  <c:v>94.437860018335</c:v>
                </c:pt>
                <c:pt idx="7">
                  <c:v>93.30448627385073</c:v>
                </c:pt>
                <c:pt idx="8">
                  <c:v>90.3996075052615</c:v>
                </c:pt>
                <c:pt idx="9">
                  <c:v>90.3584347892134</c:v>
                </c:pt>
                <c:pt idx="10">
                  <c:v>89.49751491894604</c:v>
                </c:pt>
                <c:pt idx="11">
                  <c:v>88.30437768675797</c:v>
                </c:pt>
                <c:pt idx="12">
                  <c:v>87.62823986555402</c:v>
                </c:pt>
                <c:pt idx="13">
                  <c:v>86.66618542007241</c:v>
                </c:pt>
                <c:pt idx="14">
                  <c:v>86.03544985080475</c:v>
                </c:pt>
                <c:pt idx="15">
                  <c:v>85.4349542043788</c:v>
                </c:pt>
                <c:pt idx="16">
                  <c:v>85.33828981314477</c:v>
                </c:pt>
                <c:pt idx="17">
                  <c:v>84.68037369955834</c:v>
                </c:pt>
                <c:pt idx="18">
                  <c:v>84.03935278644941</c:v>
                </c:pt>
                <c:pt idx="19">
                  <c:v>81.55331144504423</c:v>
                </c:pt>
                <c:pt idx="20">
                  <c:v>81.41991673225445</c:v>
                </c:pt>
                <c:pt idx="21">
                  <c:v>77.985973090743</c:v>
                </c:pt>
                <c:pt idx="22">
                  <c:v>76.13292642437857</c:v>
                </c:pt>
                <c:pt idx="23">
                  <c:v>75.4047578708599</c:v>
                </c:pt>
                <c:pt idx="24">
                  <c:v>75.24561251371777</c:v>
                </c:pt>
                <c:pt idx="25">
                  <c:v>71.97547376759667</c:v>
                </c:pt>
                <c:pt idx="26">
                  <c:v>71.80264926698246</c:v>
                </c:pt>
                <c:pt idx="27">
                  <c:v>69.73868409675889</c:v>
                </c:pt>
                <c:pt idx="28">
                  <c:v>67.40926713239794</c:v>
                </c:pt>
                <c:pt idx="29">
                  <c:v>67.17926461563869</c:v>
                </c:pt>
                <c:pt idx="30">
                  <c:v>58.327353570415234</c:v>
                </c:pt>
                <c:pt idx="31">
                  <c:v>55.513021268431814</c:v>
                </c:pt>
                <c:pt idx="32">
                  <c:v>54.53767501194991</c:v>
                </c:pt>
                <c:pt idx="33">
                  <c:v>53.169054112673486</c:v>
                </c:pt>
                <c:pt idx="34">
                  <c:v>52.73089947101279</c:v>
                </c:pt>
                <c:pt idx="35">
                  <c:v>48.71679489442662</c:v>
                </c:pt>
                <c:pt idx="36">
                  <c:v>47.65969714906739</c:v>
                </c:pt>
                <c:pt idx="37">
                  <c:v>46.89036669910966</c:v>
                </c:pt>
                <c:pt idx="38">
                  <c:v>45.97241524212367</c:v>
                </c:pt>
                <c:pt idx="39">
                  <c:v>44.354500282439986</c:v>
                </c:pt>
                <c:pt idx="40">
                  <c:v>44.22507302415361</c:v>
                </c:pt>
                <c:pt idx="41">
                  <c:v>43.50315430927815</c:v>
                </c:pt>
                <c:pt idx="42">
                  <c:v>40.74032013238825</c:v>
                </c:pt>
                <c:pt idx="43">
                  <c:v>38.28385732343151</c:v>
                </c:pt>
                <c:pt idx="44">
                  <c:v>37.571593701449196</c:v>
                </c:pt>
                <c:pt idx="45">
                  <c:v>35.734566018697755</c:v>
                </c:pt>
                <c:pt idx="46">
                  <c:v>34.643196474747974</c:v>
                </c:pt>
                <c:pt idx="47">
                  <c:v>33.0534536450088</c:v>
                </c:pt>
                <c:pt idx="48">
                  <c:v>31.22433119369364</c:v>
                </c:pt>
                <c:pt idx="49">
                  <c:v>28.003973993033696</c:v>
                </c:pt>
                <c:pt idx="50">
                  <c:v>25.05756603251272</c:v>
                </c:pt>
                <c:pt idx="51">
                  <c:v>24.23236398121695</c:v>
                </c:pt>
                <c:pt idx="52">
                  <c:v>21.021893456378585</c:v>
                </c:pt>
                <c:pt idx="53">
                  <c:v>18.146181000392588</c:v>
                </c:pt>
                <c:pt idx="54">
                  <c:v>17.794106847666473</c:v>
                </c:pt>
                <c:pt idx="55">
                  <c:v>16.67619399689318</c:v>
                </c:pt>
                <c:pt idx="56">
                  <c:v>14.984769754827928</c:v>
                </c:pt>
                <c:pt idx="57">
                  <c:v>14.557045809824594</c:v>
                </c:pt>
                <c:pt idx="58">
                  <c:v>12.171614858818545</c:v>
                </c:pt>
                <c:pt idx="59">
                  <c:v>10.016580753506435</c:v>
                </c:pt>
                <c:pt idx="60">
                  <c:v>7.524679874497194</c:v>
                </c:pt>
                <c:pt idx="61">
                  <c:v>1.8773952476278908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门诊散装中药饮片和小包装中药饮片处方比例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门诊散装中药饮片和小包装中药饮片处方比例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综合内科</c:v>
                </c:pt>
                <c:pt idx="2">
                  <c:v>肛肠科</c:v>
                </c:pt>
                <c:pt idx="3">
                  <c:v>心血管内科</c:v>
                </c:pt>
                <c:pt idx="4">
                  <c:v>脊柱骨科</c:v>
                </c:pt>
                <c:pt idx="5">
                  <c:v>周围血管科</c:v>
                </c:pt>
                <c:pt idx="6">
                  <c:v>脾胃科消化科合并</c:v>
                </c:pt>
                <c:pt idx="7">
                  <c:v>中医外治中心</c:v>
                </c:pt>
                <c:pt idx="8">
                  <c:v>脑病一科</c:v>
                </c:pt>
                <c:pt idx="9">
                  <c:v>乳腺甲状腺外科</c:v>
                </c:pt>
                <c:pt idx="10">
                  <c:v>肝病科</c:v>
                </c:pt>
                <c:pt idx="11">
                  <c:v>老年医学科</c:v>
                </c:pt>
                <c:pt idx="12">
                  <c:v>心病二科</c:v>
                </c:pt>
                <c:pt idx="13">
                  <c:v>普通外科</c:v>
                </c:pt>
                <c:pt idx="14">
                  <c:v>重症医学科</c:v>
                </c:pt>
                <c:pt idx="15">
                  <c:v>儿科</c:v>
                </c:pt>
                <c:pt idx="16">
                  <c:v>治未病中心</c:v>
                </c:pt>
                <c:pt idx="17">
                  <c:v>口腔科</c:v>
                </c:pt>
                <c:pt idx="18">
                  <c:v>心病四科</c:v>
                </c:pt>
                <c:pt idx="19">
                  <c:v>西区重症医学科</c:v>
                </c:pt>
                <c:pt idx="20">
                  <c:v>心病一科</c:v>
                </c:pt>
                <c:pt idx="21">
                  <c:v>肿瘤内科</c:v>
                </c:pt>
                <c:pt idx="22">
                  <c:v>呼吸内科</c:v>
                </c:pt>
                <c:pt idx="23">
                  <c:v>脾胃病科</c:v>
                </c:pt>
                <c:pt idx="24">
                  <c:v>心病三科</c:v>
                </c:pt>
                <c:pt idx="25">
                  <c:v>针灸科</c:v>
                </c:pt>
                <c:pt idx="26">
                  <c:v>脑病二科</c:v>
                </c:pt>
                <c:pt idx="27">
                  <c:v>脑病三科</c:v>
                </c:pt>
                <c:pt idx="28">
                  <c:v>美容皮肤科</c:v>
                </c:pt>
                <c:pt idx="29">
                  <c:v>骨科</c:v>
                </c:pt>
                <c:pt idx="30">
                  <c:v>康复科</c:v>
                </c:pt>
                <c:pt idx="31">
                  <c:v>肾脏内科</c:v>
                </c:pt>
                <c:pt idx="32">
                  <c:v>男科</c:v>
                </c:pt>
                <c:pt idx="33">
                  <c:v>产科</c:v>
                </c:pt>
                <c:pt idx="34">
                  <c:v>耳鼻喉科</c:v>
                </c:pt>
                <c:pt idx="35">
                  <c:v>神经外科</c:v>
                </c:pt>
                <c:pt idx="36">
                  <c:v>神经内科</c:v>
                </c:pt>
                <c:pt idx="37">
                  <c:v>运动损伤骨科</c:v>
                </c:pt>
                <c:pt idx="38">
                  <c:v>小儿骨科</c:v>
                </c:pt>
                <c:pt idx="39">
                  <c:v>东区重症医学科</c:v>
                </c:pt>
                <c:pt idx="40">
                  <c:v>微创骨科</c:v>
                </c:pt>
                <c:pt idx="41">
                  <c:v>东区肾病科</c:v>
                </c:pt>
                <c:pt idx="42">
                  <c:v>身心医学科</c:v>
                </c:pt>
                <c:pt idx="43">
                  <c:v>肝胆外科</c:v>
                </c:pt>
                <c:pt idx="44">
                  <c:v>创伤骨科</c:v>
                </c:pt>
                <c:pt idx="45">
                  <c:v>皮肤科</c:v>
                </c:pt>
                <c:pt idx="46">
                  <c:v>眼科</c:v>
                </c:pt>
                <c:pt idx="47">
                  <c:v>关节骨科</c:v>
                </c:pt>
                <c:pt idx="48">
                  <c:v>肾病科</c:v>
                </c:pt>
                <c:pt idx="49">
                  <c:v>胸外科</c:v>
                </c:pt>
                <c:pt idx="50">
                  <c:v>消化内科</c:v>
                </c:pt>
                <c:pt idx="51">
                  <c:v>妇二科</c:v>
                </c:pt>
                <c:pt idx="52">
                  <c:v>风湿病科</c:v>
                </c:pt>
                <c:pt idx="53">
                  <c:v>小儿推拿科</c:v>
                </c:pt>
                <c:pt idx="54">
                  <c:v>内分泌科</c:v>
                </c:pt>
                <c:pt idx="55">
                  <c:v>妇科</c:v>
                </c:pt>
                <c:pt idx="56">
                  <c:v>中医经典科</c:v>
                </c:pt>
                <c:pt idx="57">
                  <c:v>显微骨科</c:v>
                </c:pt>
                <c:pt idx="58">
                  <c:v>泌尿外科</c:v>
                </c:pt>
                <c:pt idx="59">
                  <c:v>推拿科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98.89067783192858</c:v>
                </c:pt>
                <c:pt idx="2">
                  <c:v>96.01065216175404</c:v>
                </c:pt>
                <c:pt idx="3">
                  <c:v>95.7151878267642</c:v>
                </c:pt>
                <c:pt idx="4">
                  <c:v>91.69546208818696</c:v>
                </c:pt>
                <c:pt idx="5">
                  <c:v>90.38267125280784</c:v>
                </c:pt>
                <c:pt idx="6">
                  <c:v>89.31716302355161</c:v>
                </c:pt>
                <c:pt idx="7">
                  <c:v>89.29214789328685</c:v>
                </c:pt>
                <c:pt idx="8">
                  <c:v>88.47718706631763</c:v>
                </c:pt>
                <c:pt idx="9">
                  <c:v>88.36507824655644</c:v>
                </c:pt>
                <c:pt idx="10">
                  <c:v>87.71870596042731</c:v>
                </c:pt>
                <c:pt idx="11">
                  <c:v>84.91874978312713</c:v>
                </c:pt>
                <c:pt idx="12">
                  <c:v>83.68876182103877</c:v>
                </c:pt>
                <c:pt idx="13">
                  <c:v>81.75194249552207</c:v>
                </c:pt>
                <c:pt idx="14">
                  <c:v>81.06847941902183</c:v>
                </c:pt>
                <c:pt idx="15">
                  <c:v>80.56406487524245</c:v>
                </c:pt>
                <c:pt idx="16">
                  <c:v>79.61434764174106</c:v>
                </c:pt>
                <c:pt idx="17">
                  <c:v>78.1648913566285</c:v>
                </c:pt>
                <c:pt idx="18">
                  <c:v>76.85996162010711</c:v>
                </c:pt>
                <c:pt idx="19">
                  <c:v>72.49880276769518</c:v>
                </c:pt>
                <c:pt idx="20">
                  <c:v>72.22162504401481</c:v>
                </c:pt>
                <c:pt idx="21">
                  <c:v>70.3907457578556</c:v>
                </c:pt>
                <c:pt idx="22">
                  <c:v>70.04470901915086</c:v>
                </c:pt>
                <c:pt idx="23">
                  <c:v>69.79694250991606</c:v>
                </c:pt>
                <c:pt idx="24">
                  <c:v>69.42261539417349</c:v>
                </c:pt>
                <c:pt idx="25">
                  <c:v>66.5446363261709</c:v>
                </c:pt>
                <c:pt idx="26">
                  <c:v>65.94269203968665</c:v>
                </c:pt>
                <c:pt idx="27">
                  <c:v>65.77397527883917</c:v>
                </c:pt>
                <c:pt idx="28">
                  <c:v>63.66761223070389</c:v>
                </c:pt>
                <c:pt idx="29">
                  <c:v>62.87506091818405</c:v>
                </c:pt>
                <c:pt idx="30">
                  <c:v>58.766114094599075</c:v>
                </c:pt>
                <c:pt idx="31">
                  <c:v>57.462556428463195</c:v>
                </c:pt>
                <c:pt idx="32">
                  <c:v>55.973105902768374</c:v>
                </c:pt>
                <c:pt idx="33">
                  <c:v>55.44035763246906</c:v>
                </c:pt>
                <c:pt idx="34">
                  <c:v>53.77078666620071</c:v>
                </c:pt>
                <c:pt idx="35">
                  <c:v>53.248137646387875</c:v>
                </c:pt>
                <c:pt idx="36">
                  <c:v>52.789671863751416</c:v>
                </c:pt>
                <c:pt idx="37">
                  <c:v>49.28187162696954</c:v>
                </c:pt>
                <c:pt idx="38">
                  <c:v>48.856924456348786</c:v>
                </c:pt>
                <c:pt idx="39">
                  <c:v>47.155234990103054</c:v>
                </c:pt>
                <c:pt idx="40">
                  <c:v>44.97439555631769</c:v>
                </c:pt>
                <c:pt idx="41">
                  <c:v>41.843387103975616</c:v>
                </c:pt>
                <c:pt idx="42">
                  <c:v>41.80271341859079</c:v>
                </c:pt>
                <c:pt idx="43">
                  <c:v>40.20330920631798</c:v>
                </c:pt>
                <c:pt idx="44">
                  <c:v>35.49808888992853</c:v>
                </c:pt>
                <c:pt idx="45">
                  <c:v>24.017928876615315</c:v>
                </c:pt>
                <c:pt idx="46">
                  <c:v>23.340750852666037</c:v>
                </c:pt>
                <c:pt idx="47">
                  <c:v>21.406335799645063</c:v>
                </c:pt>
                <c:pt idx="48">
                  <c:v>20.834213988513035</c:v>
                </c:pt>
                <c:pt idx="49">
                  <c:v>17.5321227400372</c:v>
                </c:pt>
                <c:pt idx="50">
                  <c:v>14.515688027914864</c:v>
                </c:pt>
                <c:pt idx="51">
                  <c:v>14.371037227343766</c:v>
                </c:pt>
                <c:pt idx="52">
                  <c:v>12.761236256817272</c:v>
                </c:pt>
                <c:pt idx="53">
                  <c:v>11.069256290901269</c:v>
                </c:pt>
                <c:pt idx="54">
                  <c:v>10.50859643733157</c:v>
                </c:pt>
                <c:pt idx="55">
                  <c:v>9.106536784147568</c:v>
                </c:pt>
                <c:pt idx="56">
                  <c:v>8.190280987969036</c:v>
                </c:pt>
                <c:pt idx="57">
                  <c:v>8.136365724484262</c:v>
                </c:pt>
                <c:pt idx="58">
                  <c:v>7.032054002421732</c:v>
                </c:pt>
                <c:pt idx="59">
                  <c:v>5.735615598808216</c:v>
                </c:pt>
                <c:pt idx="60">
                  <c:v>2.949090432540272</c:v>
                </c:pt>
                <c:pt idx="61">
                  <c:v>0.38264150988417983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治未病中心</c:v>
                </c:pt>
                <c:pt idx="1">
                  <c:v>呼吸内科</c:v>
                </c:pt>
                <c:pt idx="2">
                  <c:v>康复科</c:v>
                </c:pt>
                <c:pt idx="3">
                  <c:v>儿科</c:v>
                </c:pt>
                <c:pt idx="4">
                  <c:v>创伤骨科</c:v>
                </c:pt>
                <c:pt idx="5">
                  <c:v>周围血管科</c:v>
                </c:pt>
                <c:pt idx="6">
                  <c:v>脾胃科消化科合并</c:v>
                </c:pt>
                <c:pt idx="7">
                  <c:v>推拿科</c:v>
                </c:pt>
                <c:pt idx="8">
                  <c:v>西区重症医学科</c:v>
                </c:pt>
                <c:pt idx="9">
                  <c:v>心血管内科</c:v>
                </c:pt>
                <c:pt idx="10">
                  <c:v>神经外科</c:v>
                </c:pt>
                <c:pt idx="11">
                  <c:v>老年医学科</c:v>
                </c:pt>
                <c:pt idx="12">
                  <c:v>内分泌科</c:v>
                </c:pt>
                <c:pt idx="13">
                  <c:v>微创骨科</c:v>
                </c:pt>
                <c:pt idx="14">
                  <c:v>东区肾病科</c:v>
                </c:pt>
                <c:pt idx="15">
                  <c:v>口腔科</c:v>
                </c:pt>
                <c:pt idx="16">
                  <c:v>血液科</c:v>
                </c:pt>
                <c:pt idx="17">
                  <c:v>消化内科</c:v>
                </c:pt>
                <c:pt idx="18">
                  <c:v>综合内科</c:v>
                </c:pt>
                <c:pt idx="19">
                  <c:v>风湿病科</c:v>
                </c:pt>
                <c:pt idx="20">
                  <c:v>医院</c:v>
                </c:pt>
                <c:pt idx="21">
                  <c:v>中医外治中心</c:v>
                </c:pt>
                <c:pt idx="22">
                  <c:v>关节骨科</c:v>
                </c:pt>
                <c:pt idx="23">
                  <c:v>胸外科</c:v>
                </c:pt>
                <c:pt idx="24">
                  <c:v>脊柱骨科</c:v>
                </c:pt>
                <c:pt idx="25">
                  <c:v>产科</c:v>
                </c:pt>
                <c:pt idx="26">
                  <c:v>耳鼻喉科</c:v>
                </c:pt>
                <c:pt idx="27">
                  <c:v>妇科妇二科合并</c:v>
                </c:pt>
                <c:pt idx="28">
                  <c:v>妇二科</c:v>
                </c:pt>
                <c:pt idx="29">
                  <c:v>心病四科</c:v>
                </c:pt>
                <c:pt idx="30">
                  <c:v>肿瘤内科</c:v>
                </c:pt>
                <c:pt idx="31">
                  <c:v>美容皮肤科</c:v>
                </c:pt>
                <c:pt idx="32">
                  <c:v>心病三科</c:v>
                </c:pt>
                <c:pt idx="33">
                  <c:v>皮肤科</c:v>
                </c:pt>
                <c:pt idx="34">
                  <c:v>运动损伤骨科</c:v>
                </c:pt>
                <c:pt idx="35">
                  <c:v>泌尿外科</c:v>
                </c:pt>
                <c:pt idx="36">
                  <c:v>显微骨科</c:v>
                </c:pt>
                <c:pt idx="37">
                  <c:v>脑病一科</c:v>
                </c:pt>
                <c:pt idx="38">
                  <c:v>普通外科</c:v>
                </c:pt>
                <c:pt idx="39">
                  <c:v>东区重症医学科</c:v>
                </c:pt>
                <c:pt idx="40">
                  <c:v>肛肠科</c:v>
                </c:pt>
                <c:pt idx="41">
                  <c:v>骨科</c:v>
                </c:pt>
                <c:pt idx="42">
                  <c:v>妇科</c:v>
                </c:pt>
                <c:pt idx="43">
                  <c:v>肝病科</c:v>
                </c:pt>
                <c:pt idx="44">
                  <c:v>脑病三科</c:v>
                </c:pt>
                <c:pt idx="45">
                  <c:v>重症医学科</c:v>
                </c:pt>
                <c:pt idx="46">
                  <c:v>神经内科</c:v>
                </c:pt>
                <c:pt idx="47">
                  <c:v>中医经典科</c:v>
                </c:pt>
                <c:pt idx="48">
                  <c:v>乳腺甲状腺外科</c:v>
                </c:pt>
                <c:pt idx="49">
                  <c:v>肾病科</c:v>
                </c:pt>
                <c:pt idx="50">
                  <c:v>脑病二科</c:v>
                </c:pt>
                <c:pt idx="51">
                  <c:v>心病一科</c:v>
                </c:pt>
                <c:pt idx="52">
                  <c:v>肾脏内科</c:v>
                </c:pt>
                <c:pt idx="53">
                  <c:v>小儿骨科</c:v>
                </c:pt>
                <c:pt idx="54">
                  <c:v>脾胃病科</c:v>
                </c:pt>
                <c:pt idx="55">
                  <c:v>肝胆外科</c:v>
                </c:pt>
                <c:pt idx="56">
                  <c:v>身心医学科</c:v>
                </c:pt>
                <c:pt idx="57">
                  <c:v>男科</c:v>
                </c:pt>
                <c:pt idx="58">
                  <c:v>小儿推拿科</c:v>
                </c:pt>
                <c:pt idx="59">
                  <c:v>眼科</c:v>
                </c:pt>
                <c:pt idx="60">
                  <c:v>心病二科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99.55506916336935</c:v>
                </c:pt>
                <c:pt idx="1">
                  <c:v>94.99472634516992</c:v>
                </c:pt>
                <c:pt idx="2">
                  <c:v>94.91591422444803</c:v>
                </c:pt>
                <c:pt idx="3">
                  <c:v>92.34580606173672</c:v>
                </c:pt>
                <c:pt idx="4">
                  <c:v>91.76902292891556</c:v>
                </c:pt>
                <c:pt idx="5">
                  <c:v>86.93709241412063</c:v>
                </c:pt>
                <c:pt idx="6">
                  <c:v>85.83211297537574</c:v>
                </c:pt>
                <c:pt idx="7">
                  <c:v>84.26061456939374</c:v>
                </c:pt>
                <c:pt idx="8">
                  <c:v>83.55617006005089</c:v>
                </c:pt>
                <c:pt idx="9">
                  <c:v>83.04151691402754</c:v>
                </c:pt>
                <c:pt idx="10">
                  <c:v>82.82479882227254</c:v>
                </c:pt>
                <c:pt idx="11">
                  <c:v>82.52071364601868</c:v>
                </c:pt>
                <c:pt idx="12">
                  <c:v>81.78041454397285</c:v>
                </c:pt>
                <c:pt idx="13">
                  <c:v>78.7280369657144</c:v>
                </c:pt>
                <c:pt idx="14">
                  <c:v>74.05470670044419</c:v>
                </c:pt>
                <c:pt idx="15">
                  <c:v>73.58973555260995</c:v>
                </c:pt>
                <c:pt idx="16">
                  <c:v>69.86801144549706</c:v>
                </c:pt>
                <c:pt idx="17">
                  <c:v>69.5133114310832</c:v>
                </c:pt>
                <c:pt idx="18">
                  <c:v>68.45088207132375</c:v>
                </c:pt>
                <c:pt idx="19">
                  <c:v>66.68125750399321</c:v>
                </c:pt>
                <c:pt idx="20">
                  <c:v>64.3211808775769</c:v>
                </c:pt>
                <c:pt idx="21">
                  <c:v>63.96295278332429</c:v>
                </c:pt>
                <c:pt idx="22">
                  <c:v>61.55421373990724</c:v>
                </c:pt>
                <c:pt idx="23">
                  <c:v>61.188695811648095</c:v>
                </c:pt>
                <c:pt idx="24">
                  <c:v>59.46355155148615</c:v>
                </c:pt>
                <c:pt idx="25">
                  <c:v>58.723151880101845</c:v>
                </c:pt>
                <c:pt idx="26">
                  <c:v>57.602225602799926</c:v>
                </c:pt>
                <c:pt idx="27">
                  <c:v>55.09701798995172</c:v>
                </c:pt>
                <c:pt idx="28">
                  <c:v>54.53535224776762</c:v>
                </c:pt>
                <c:pt idx="29">
                  <c:v>51.06927817729614</c:v>
                </c:pt>
                <c:pt idx="30">
                  <c:v>46.5534604354493</c:v>
                </c:pt>
                <c:pt idx="31">
                  <c:v>43.88670659121799</c:v>
                </c:pt>
                <c:pt idx="32">
                  <c:v>42.850390936546475</c:v>
                </c:pt>
                <c:pt idx="33">
                  <c:v>42.40586747069861</c:v>
                </c:pt>
                <c:pt idx="34">
                  <c:v>37.27576995901731</c:v>
                </c:pt>
                <c:pt idx="35">
                  <c:v>37.21218867753646</c:v>
                </c:pt>
                <c:pt idx="36">
                  <c:v>36.740142321526115</c:v>
                </c:pt>
                <c:pt idx="37">
                  <c:v>34.273171695277725</c:v>
                </c:pt>
                <c:pt idx="38">
                  <c:v>34.20465602063272</c:v>
                </c:pt>
                <c:pt idx="39">
                  <c:v>32.24280607323031</c:v>
                </c:pt>
                <c:pt idx="40">
                  <c:v>31.559718634796717</c:v>
                </c:pt>
                <c:pt idx="41">
                  <c:v>29.22207933082852</c:v>
                </c:pt>
                <c:pt idx="42">
                  <c:v>28.73044883084013</c:v>
                </c:pt>
                <c:pt idx="43">
                  <c:v>28.685688372775875</c:v>
                </c:pt>
                <c:pt idx="44">
                  <c:v>27.540071224302043</c:v>
                </c:pt>
                <c:pt idx="45">
                  <c:v>27.384909858812257</c:v>
                </c:pt>
                <c:pt idx="46">
                  <c:v>27.365518940705314</c:v>
                </c:pt>
                <c:pt idx="47">
                  <c:v>22.136234039643732</c:v>
                </c:pt>
                <c:pt idx="48">
                  <c:v>22.126910475730966</c:v>
                </c:pt>
                <c:pt idx="49">
                  <c:v>21.748057597605918</c:v>
                </c:pt>
                <c:pt idx="50">
                  <c:v>19.57423465619048</c:v>
                </c:pt>
                <c:pt idx="51">
                  <c:v>17.296168714706162</c:v>
                </c:pt>
                <c:pt idx="52">
                  <c:v>16.73006460572759</c:v>
                </c:pt>
                <c:pt idx="53">
                  <c:v>16.393666930708495</c:v>
                </c:pt>
                <c:pt idx="54">
                  <c:v>14.261452977196587</c:v>
                </c:pt>
                <c:pt idx="55">
                  <c:v>12.635912702853759</c:v>
                </c:pt>
                <c:pt idx="56">
                  <c:v>7.521101856777013</c:v>
                </c:pt>
                <c:pt idx="57">
                  <c:v>4.553717244310795</c:v>
                </c:pt>
                <c:pt idx="58">
                  <c:v>1.787112450213968</c:v>
                </c:pt>
                <c:pt idx="59">
                  <c:v>1.7064870384817965</c:v>
                </c:pt>
                <c:pt idx="60">
                  <c:v>0.46308656358360345</c:v>
                </c:pt>
                <c:pt idx="61">
                  <c:v>0.21120882500580418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脑病一科</c:v>
                </c:pt>
                <c:pt idx="1">
                  <c:v>皮肤科</c:v>
                </c:pt>
                <c:pt idx="2">
                  <c:v>内分泌科</c:v>
                </c:pt>
                <c:pt idx="3">
                  <c:v>心血管内科</c:v>
                </c:pt>
                <c:pt idx="4">
                  <c:v>血液科</c:v>
                </c:pt>
                <c:pt idx="5">
                  <c:v>泌尿外科</c:v>
                </c:pt>
                <c:pt idx="6">
                  <c:v>肝胆外科</c:v>
                </c:pt>
                <c:pt idx="7">
                  <c:v>身心医学科</c:v>
                </c:pt>
                <c:pt idx="8">
                  <c:v>脑病三科</c:v>
                </c:pt>
                <c:pt idx="9">
                  <c:v>风湿病科</c:v>
                </c:pt>
                <c:pt idx="10">
                  <c:v>产科</c:v>
                </c:pt>
                <c:pt idx="11">
                  <c:v>针灸科</c:v>
                </c:pt>
                <c:pt idx="12">
                  <c:v>东区重症医学科</c:v>
                </c:pt>
                <c:pt idx="13">
                  <c:v>口腔科</c:v>
                </c:pt>
                <c:pt idx="14">
                  <c:v>胸外科</c:v>
                </c:pt>
                <c:pt idx="15">
                  <c:v>肛肠科</c:v>
                </c:pt>
                <c:pt idx="16">
                  <c:v>神经外科</c:v>
                </c:pt>
                <c:pt idx="17">
                  <c:v>综合内科</c:v>
                </c:pt>
                <c:pt idx="18">
                  <c:v>老年医学科</c:v>
                </c:pt>
                <c:pt idx="19">
                  <c:v>消化内科</c:v>
                </c:pt>
                <c:pt idx="20">
                  <c:v>美容皮肤科</c:v>
                </c:pt>
                <c:pt idx="21">
                  <c:v>脑病二科</c:v>
                </c:pt>
                <c:pt idx="22">
                  <c:v>西区重症医学科</c:v>
                </c:pt>
                <c:pt idx="23">
                  <c:v>心病一科</c:v>
                </c:pt>
                <c:pt idx="24">
                  <c:v>脾胃病科</c:v>
                </c:pt>
                <c:pt idx="25">
                  <c:v>中医经典科</c:v>
                </c:pt>
                <c:pt idx="26">
                  <c:v>东区肾病科</c:v>
                </c:pt>
                <c:pt idx="27">
                  <c:v>肾病科</c:v>
                </c:pt>
                <c:pt idx="28">
                  <c:v>妇科妇二科合并</c:v>
                </c:pt>
                <c:pt idx="29">
                  <c:v>中医外治中心</c:v>
                </c:pt>
                <c:pt idx="30">
                  <c:v>医院</c:v>
                </c:pt>
                <c:pt idx="31">
                  <c:v>普通外科</c:v>
                </c:pt>
                <c:pt idx="32">
                  <c:v>骨科</c:v>
                </c:pt>
                <c:pt idx="33">
                  <c:v>眼科</c:v>
                </c:pt>
                <c:pt idx="34">
                  <c:v>小儿骨科</c:v>
                </c:pt>
                <c:pt idx="35">
                  <c:v>关节骨科</c:v>
                </c:pt>
                <c:pt idx="36">
                  <c:v>肿瘤内科</c:v>
                </c:pt>
                <c:pt idx="37">
                  <c:v>妇二科</c:v>
                </c:pt>
                <c:pt idx="38">
                  <c:v>心病二科</c:v>
                </c:pt>
                <c:pt idx="39">
                  <c:v>治未病中心</c:v>
                </c:pt>
                <c:pt idx="40">
                  <c:v>脊柱骨科</c:v>
                </c:pt>
                <c:pt idx="41">
                  <c:v>小儿推拿科</c:v>
                </c:pt>
                <c:pt idx="42">
                  <c:v>肝病科</c:v>
                </c:pt>
                <c:pt idx="43">
                  <c:v>显微骨科</c:v>
                </c:pt>
                <c:pt idx="44">
                  <c:v>微创骨科</c:v>
                </c:pt>
                <c:pt idx="45">
                  <c:v>儿科</c:v>
                </c:pt>
                <c:pt idx="46">
                  <c:v>推拿科</c:v>
                </c:pt>
                <c:pt idx="47">
                  <c:v>耳鼻喉科</c:v>
                </c:pt>
                <c:pt idx="48">
                  <c:v>神经内科</c:v>
                </c:pt>
                <c:pt idx="49">
                  <c:v>重症医学科</c:v>
                </c:pt>
                <c:pt idx="50">
                  <c:v>妇科</c:v>
                </c:pt>
                <c:pt idx="51">
                  <c:v>运动损伤骨科</c:v>
                </c:pt>
                <c:pt idx="52">
                  <c:v>肾脏内科</c:v>
                </c:pt>
                <c:pt idx="53">
                  <c:v>脾胃科消化科合并</c:v>
                </c:pt>
                <c:pt idx="54">
                  <c:v>创伤骨科</c:v>
                </c:pt>
                <c:pt idx="55">
                  <c:v>康复科</c:v>
                </c:pt>
                <c:pt idx="56">
                  <c:v>心病三科</c:v>
                </c:pt>
                <c:pt idx="57">
                  <c:v>呼吸内科</c:v>
                </c:pt>
                <c:pt idx="58">
                  <c:v>乳腺甲状腺外科</c:v>
                </c:pt>
                <c:pt idx="59">
                  <c:v>周围血管科</c:v>
                </c:pt>
                <c:pt idx="60">
                  <c:v>男科</c:v>
                </c:pt>
                <c:pt idx="61">
                  <c:v>心病四科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99.97387929931864</c:v>
                </c:pt>
                <c:pt idx="1">
                  <c:v>99.83372074057617</c:v>
                </c:pt>
                <c:pt idx="2">
                  <c:v>96.5824399231036</c:v>
                </c:pt>
                <c:pt idx="3">
                  <c:v>95.91580858757989</c:v>
                </c:pt>
                <c:pt idx="4">
                  <c:v>93.68690419293915</c:v>
                </c:pt>
                <c:pt idx="5">
                  <c:v>92.99496494370352</c:v>
                </c:pt>
                <c:pt idx="6">
                  <c:v>92.89560923612403</c:v>
                </c:pt>
                <c:pt idx="7">
                  <c:v>87.53825694173305</c:v>
                </c:pt>
                <c:pt idx="8">
                  <c:v>86.26452687491863</c:v>
                </c:pt>
                <c:pt idx="9">
                  <c:v>86.00613127229389</c:v>
                </c:pt>
                <c:pt idx="10">
                  <c:v>85.93261693764072</c:v>
                </c:pt>
                <c:pt idx="11">
                  <c:v>85.67625844191788</c:v>
                </c:pt>
                <c:pt idx="12">
                  <c:v>83.37723669220978</c:v>
                </c:pt>
                <c:pt idx="13">
                  <c:v>82.36844619014467</c:v>
                </c:pt>
                <c:pt idx="14">
                  <c:v>81.51165544805093</c:v>
                </c:pt>
                <c:pt idx="15">
                  <c:v>79.90533386408846</c:v>
                </c:pt>
                <c:pt idx="16">
                  <c:v>77.93025250752137</c:v>
                </c:pt>
                <c:pt idx="17">
                  <c:v>77.67279194755503</c:v>
                </c:pt>
                <c:pt idx="18">
                  <c:v>76.43066513596135</c:v>
                </c:pt>
                <c:pt idx="19">
                  <c:v>74.58708737421101</c:v>
                </c:pt>
                <c:pt idx="20">
                  <c:v>73.25176333568069</c:v>
                </c:pt>
                <c:pt idx="21">
                  <c:v>71.19657984207505</c:v>
                </c:pt>
                <c:pt idx="22">
                  <c:v>68.99739425712679</c:v>
                </c:pt>
                <c:pt idx="23">
                  <c:v>67.77218463214352</c:v>
                </c:pt>
                <c:pt idx="24">
                  <c:v>65.53553260536762</c:v>
                </c:pt>
                <c:pt idx="25">
                  <c:v>60.9668153057938</c:v>
                </c:pt>
                <c:pt idx="26">
                  <c:v>59.387127718045996</c:v>
                </c:pt>
                <c:pt idx="27">
                  <c:v>56.57065549149116</c:v>
                </c:pt>
                <c:pt idx="28">
                  <c:v>54.47582854583668</c:v>
                </c:pt>
                <c:pt idx="29">
                  <c:v>51.81333987044654</c:v>
                </c:pt>
                <c:pt idx="30">
                  <c:v>47.00007065512146</c:v>
                </c:pt>
                <c:pt idx="31">
                  <c:v>44.4441677062712</c:v>
                </c:pt>
                <c:pt idx="32">
                  <c:v>41.837013779416445</c:v>
                </c:pt>
                <c:pt idx="33">
                  <c:v>41.65142040449257</c:v>
                </c:pt>
                <c:pt idx="34">
                  <c:v>41.585005478867075</c:v>
                </c:pt>
                <c:pt idx="35">
                  <c:v>40.817574629621724</c:v>
                </c:pt>
                <c:pt idx="36">
                  <c:v>38.97356291758809</c:v>
                </c:pt>
                <c:pt idx="37">
                  <c:v>38.84743622250046</c:v>
                </c:pt>
                <c:pt idx="38">
                  <c:v>38.29414339973016</c:v>
                </c:pt>
                <c:pt idx="39">
                  <c:v>38.12909970715401</c:v>
                </c:pt>
                <c:pt idx="40">
                  <c:v>35.90792780508502</c:v>
                </c:pt>
                <c:pt idx="41">
                  <c:v>33.492911490419466</c:v>
                </c:pt>
                <c:pt idx="42">
                  <c:v>31.285020473681314</c:v>
                </c:pt>
                <c:pt idx="43">
                  <c:v>29.646934649669877</c:v>
                </c:pt>
                <c:pt idx="44">
                  <c:v>26.039574841702052</c:v>
                </c:pt>
                <c:pt idx="45">
                  <c:v>23.495541468227586</c:v>
                </c:pt>
                <c:pt idx="46">
                  <c:v>22.75529106354397</c:v>
                </c:pt>
                <c:pt idx="47">
                  <c:v>22.02903571003072</c:v>
                </c:pt>
                <c:pt idx="48">
                  <c:v>21.904383859144083</c:v>
                </c:pt>
                <c:pt idx="49">
                  <c:v>21.14962754769598</c:v>
                </c:pt>
                <c:pt idx="50">
                  <c:v>20.588863983054438</c:v>
                </c:pt>
                <c:pt idx="51">
                  <c:v>18.13088447137179</c:v>
                </c:pt>
                <c:pt idx="52">
                  <c:v>16.38227055505128</c:v>
                </c:pt>
                <c:pt idx="53">
                  <c:v>15.881317550869213</c:v>
                </c:pt>
                <c:pt idx="54">
                  <c:v>15.334416353653936</c:v>
                </c:pt>
                <c:pt idx="55">
                  <c:v>14.778018253117375</c:v>
                </c:pt>
                <c:pt idx="56">
                  <c:v>11.651821162550347</c:v>
                </c:pt>
                <c:pt idx="57">
                  <c:v>10.664951556648262</c:v>
                </c:pt>
                <c:pt idx="58">
                  <c:v>10.350082399662043</c:v>
                </c:pt>
                <c:pt idx="59">
                  <c:v>7.499433244648079</c:v>
                </c:pt>
                <c:pt idx="60">
                  <c:v>5.123331387831942</c:v>
                </c:pt>
                <c:pt idx="61">
                  <c:v>2.3343300271170486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门诊中药处方比例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门诊中药处方比例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肾病科</c:v>
                </c:pt>
                <c:pt idx="1">
                  <c:v>骨科</c:v>
                </c:pt>
                <c:pt idx="2">
                  <c:v>肝胆外科</c:v>
                </c:pt>
                <c:pt idx="3">
                  <c:v>心病二科</c:v>
                </c:pt>
                <c:pt idx="4">
                  <c:v>儿科</c:v>
                </c:pt>
                <c:pt idx="5">
                  <c:v>中医经典科</c:v>
                </c:pt>
                <c:pt idx="6">
                  <c:v>综合内科</c:v>
                </c:pt>
                <c:pt idx="7">
                  <c:v>心病三科</c:v>
                </c:pt>
                <c:pt idx="8">
                  <c:v>东区肾病科</c:v>
                </c:pt>
                <c:pt idx="9">
                  <c:v>眼科</c:v>
                </c:pt>
                <c:pt idx="10">
                  <c:v>神经外科</c:v>
                </c:pt>
                <c:pt idx="11">
                  <c:v>东区重症医学科</c:v>
                </c:pt>
                <c:pt idx="12">
                  <c:v>皮肤科</c:v>
                </c:pt>
                <c:pt idx="13">
                  <c:v>周围血管科</c:v>
                </c:pt>
                <c:pt idx="14">
                  <c:v>脾胃病科</c:v>
                </c:pt>
                <c:pt idx="15">
                  <c:v>脊柱骨科</c:v>
                </c:pt>
                <c:pt idx="16">
                  <c:v>西区重症医学科</c:v>
                </c:pt>
                <c:pt idx="17">
                  <c:v>消化内科</c:v>
                </c:pt>
                <c:pt idx="18">
                  <c:v>运动损伤骨科</c:v>
                </c:pt>
                <c:pt idx="19">
                  <c:v>推拿科</c:v>
                </c:pt>
                <c:pt idx="20">
                  <c:v>脑病三科</c:v>
                </c:pt>
                <c:pt idx="21">
                  <c:v>男科</c:v>
                </c:pt>
                <c:pt idx="22">
                  <c:v>关节骨科</c:v>
                </c:pt>
                <c:pt idx="23">
                  <c:v>血液科</c:v>
                </c:pt>
                <c:pt idx="24">
                  <c:v>显微骨科</c:v>
                </c:pt>
                <c:pt idx="25">
                  <c:v>身心医学科</c:v>
                </c:pt>
                <c:pt idx="26">
                  <c:v>妇科</c:v>
                </c:pt>
                <c:pt idx="27">
                  <c:v>康复科</c:v>
                </c:pt>
                <c:pt idx="28">
                  <c:v>美容皮肤科</c:v>
                </c:pt>
                <c:pt idx="29">
                  <c:v>风湿病科</c:v>
                </c:pt>
                <c:pt idx="30">
                  <c:v>创伤骨科</c:v>
                </c:pt>
                <c:pt idx="31">
                  <c:v>心病四科</c:v>
                </c:pt>
                <c:pt idx="32">
                  <c:v>医院</c:v>
                </c:pt>
                <c:pt idx="33">
                  <c:v>肿瘤内科</c:v>
                </c:pt>
                <c:pt idx="34">
                  <c:v>脑病二科</c:v>
                </c:pt>
                <c:pt idx="35">
                  <c:v>脑病一科</c:v>
                </c:pt>
                <c:pt idx="36">
                  <c:v>小儿推拿科</c:v>
                </c:pt>
                <c:pt idx="37">
                  <c:v>妇二科</c:v>
                </c:pt>
                <c:pt idx="38">
                  <c:v>神经内科</c:v>
                </c:pt>
                <c:pt idx="39">
                  <c:v>微创骨科</c:v>
                </c:pt>
                <c:pt idx="40">
                  <c:v>泌尿外科</c:v>
                </c:pt>
                <c:pt idx="41">
                  <c:v>脾胃科消化科合并</c:v>
                </c:pt>
                <c:pt idx="42">
                  <c:v>重症医学科</c:v>
                </c:pt>
                <c:pt idx="43">
                  <c:v>呼吸内科</c:v>
                </c:pt>
                <c:pt idx="44">
                  <c:v>中医外治中心</c:v>
                </c:pt>
                <c:pt idx="45">
                  <c:v>治未病中心</c:v>
                </c:pt>
                <c:pt idx="46">
                  <c:v>肾脏内科</c:v>
                </c:pt>
                <c:pt idx="47">
                  <c:v>口腔科</c:v>
                </c:pt>
                <c:pt idx="48">
                  <c:v>产科</c:v>
                </c:pt>
                <c:pt idx="49">
                  <c:v>肝病科</c:v>
                </c:pt>
                <c:pt idx="50">
                  <c:v>小儿骨科</c:v>
                </c:pt>
                <c:pt idx="51">
                  <c:v>耳鼻喉科</c:v>
                </c:pt>
                <c:pt idx="52">
                  <c:v>针灸科</c:v>
                </c:pt>
                <c:pt idx="53">
                  <c:v>妇科妇二科合并</c:v>
                </c:pt>
                <c:pt idx="54">
                  <c:v>普通外科</c:v>
                </c:pt>
                <c:pt idx="55">
                  <c:v>乳腺甲状腺外科</c:v>
                </c:pt>
                <c:pt idx="56">
                  <c:v>胸外科</c:v>
                </c:pt>
                <c:pt idx="57">
                  <c:v>内分泌科</c:v>
                </c:pt>
                <c:pt idx="58">
                  <c:v>心病一科</c:v>
                </c:pt>
                <c:pt idx="59">
                  <c:v>老年医学科</c:v>
                </c:pt>
                <c:pt idx="60">
                  <c:v>心血管内科</c:v>
                </c:pt>
                <c:pt idx="61">
                  <c:v>肛肠科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99.70148758888942</c:v>
                </c:pt>
                <c:pt idx="2">
                  <c:v>99.59933394628489</c:v>
                </c:pt>
                <c:pt idx="3">
                  <c:v>99.11143998291111</c:v>
                </c:pt>
                <c:pt idx="4">
                  <c:v>98.91473232271038</c:v>
                </c:pt>
                <c:pt idx="5">
                  <c:v>93.79225149171485</c:v>
                </c:pt>
                <c:pt idx="6">
                  <c:v>93.44357106170695</c:v>
                </c:pt>
                <c:pt idx="7">
                  <c:v>91.93587277196023</c:v>
                </c:pt>
                <c:pt idx="8">
                  <c:v>89.58778123038442</c:v>
                </c:pt>
                <c:pt idx="9">
                  <c:v>88.94820870109278</c:v>
                </c:pt>
                <c:pt idx="10">
                  <c:v>86.88824393949251</c:v>
                </c:pt>
                <c:pt idx="11">
                  <c:v>82.18608345481661</c:v>
                </c:pt>
                <c:pt idx="12">
                  <c:v>80.4529577534226</c:v>
                </c:pt>
                <c:pt idx="13">
                  <c:v>79.36713239744667</c:v>
                </c:pt>
                <c:pt idx="14">
                  <c:v>79.185705935686</c:v>
                </c:pt>
                <c:pt idx="15">
                  <c:v>77.05277114629885</c:v>
                </c:pt>
                <c:pt idx="16">
                  <c:v>76.63062751455469</c:v>
                </c:pt>
                <c:pt idx="17">
                  <c:v>75.15774429329792</c:v>
                </c:pt>
                <c:pt idx="18">
                  <c:v>74.06138002265752</c:v>
                </c:pt>
                <c:pt idx="19">
                  <c:v>69.75957915542004</c:v>
                </c:pt>
                <c:pt idx="20">
                  <c:v>68.46105056761411</c:v>
                </c:pt>
                <c:pt idx="21">
                  <c:v>65.22888117700776</c:v>
                </c:pt>
                <c:pt idx="22">
                  <c:v>64.1787700644735</c:v>
                </c:pt>
                <c:pt idx="23">
                  <c:v>63.97037407384547</c:v>
                </c:pt>
                <c:pt idx="24">
                  <c:v>62.55658531800795</c:v>
                </c:pt>
                <c:pt idx="25">
                  <c:v>61.682250653797</c:v>
                </c:pt>
                <c:pt idx="26">
                  <c:v>58.93654252291267</c:v>
                </c:pt>
                <c:pt idx="27">
                  <c:v>57.781065664153616</c:v>
                </c:pt>
                <c:pt idx="28">
                  <c:v>55.23701389936933</c:v>
                </c:pt>
                <c:pt idx="29">
                  <c:v>52.878048118474446</c:v>
                </c:pt>
                <c:pt idx="30">
                  <c:v>50.39352609179813</c:v>
                </c:pt>
                <c:pt idx="31">
                  <c:v>46.69666230630927</c:v>
                </c:pt>
                <c:pt idx="32">
                  <c:v>46.19139986203435</c:v>
                </c:pt>
                <c:pt idx="33">
                  <c:v>43.561655051813794</c:v>
                </c:pt>
                <c:pt idx="34">
                  <c:v>43.388696078405545</c:v>
                </c:pt>
                <c:pt idx="35">
                  <c:v>41.53611509662183</c:v>
                </c:pt>
                <c:pt idx="36">
                  <c:v>41.019831208015894</c:v>
                </c:pt>
                <c:pt idx="37">
                  <c:v>40.48258254480519</c:v>
                </c:pt>
                <c:pt idx="38">
                  <c:v>40.346050468349574</c:v>
                </c:pt>
                <c:pt idx="39">
                  <c:v>39.187285590153955</c:v>
                </c:pt>
                <c:pt idx="40">
                  <c:v>32.002742518541936</c:v>
                </c:pt>
                <c:pt idx="41">
                  <c:v>29.828330505891646</c:v>
                </c:pt>
                <c:pt idx="42">
                  <c:v>27.642935942450883</c:v>
                </c:pt>
                <c:pt idx="43">
                  <c:v>26.404131280227862</c:v>
                </c:pt>
                <c:pt idx="44">
                  <c:v>26.395285265564482</c:v>
                </c:pt>
                <c:pt idx="45">
                  <c:v>25.762952380725075</c:v>
                </c:pt>
                <c:pt idx="46">
                  <c:v>21.311888776180268</c:v>
                </c:pt>
                <c:pt idx="47">
                  <c:v>16.27346140959054</c:v>
                </c:pt>
                <c:pt idx="48">
                  <c:v>13.962376584921774</c:v>
                </c:pt>
                <c:pt idx="49">
                  <c:v>12.591494218082511</c:v>
                </c:pt>
                <c:pt idx="50">
                  <c:v>12.421271462505972</c:v>
                </c:pt>
                <c:pt idx="51">
                  <c:v>12.050527820016432</c:v>
                </c:pt>
                <c:pt idx="52">
                  <c:v>10.21691522001272</c:v>
                </c:pt>
                <c:pt idx="53">
                  <c:v>10.200907278719255</c:v>
                </c:pt>
                <c:pt idx="54">
                  <c:v>10.07159767242888</c:v>
                </c:pt>
                <c:pt idx="55">
                  <c:v>9.490764605365898</c:v>
                </c:pt>
                <c:pt idx="56">
                  <c:v>7.394932724521336</c:v>
                </c:pt>
                <c:pt idx="57">
                  <c:v>6.739664225439877</c:v>
                </c:pt>
                <c:pt idx="58">
                  <c:v>6.7366952280845025</c:v>
                </c:pt>
                <c:pt idx="59">
                  <c:v>6.482541732003644</c:v>
                </c:pt>
                <c:pt idx="60">
                  <c:v>3.1873530468896942</c:v>
                </c:pt>
                <c:pt idx="61">
                  <c:v>0.25090791278669666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门诊中医医疗服务项目收入占门诊医疗收入比例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门诊中医医疗服务项目收入占门诊医疗收入比例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运动损伤骨科</c:v>
                </c:pt>
                <c:pt idx="1">
                  <c:v>内分泌科</c:v>
                </c:pt>
                <c:pt idx="2">
                  <c:v>儿科</c:v>
                </c:pt>
                <c:pt idx="3">
                  <c:v>脊柱骨科</c:v>
                </c:pt>
                <c:pt idx="4">
                  <c:v>中医经典科</c:v>
                </c:pt>
                <c:pt idx="5">
                  <c:v>肾病科</c:v>
                </c:pt>
                <c:pt idx="6">
                  <c:v>中医外治中心</c:v>
                </c:pt>
                <c:pt idx="7">
                  <c:v>妇科妇二科合并</c:v>
                </c:pt>
                <c:pt idx="8">
                  <c:v>身心医学科</c:v>
                </c:pt>
                <c:pt idx="9">
                  <c:v>神经内科</c:v>
                </c:pt>
                <c:pt idx="10">
                  <c:v>眼科</c:v>
                </c:pt>
                <c:pt idx="11">
                  <c:v>血液科</c:v>
                </c:pt>
                <c:pt idx="12">
                  <c:v>小儿推拿科</c:v>
                </c:pt>
                <c:pt idx="13">
                  <c:v>脾胃病科</c:v>
                </c:pt>
                <c:pt idx="14">
                  <c:v>西区重症医学科</c:v>
                </c:pt>
                <c:pt idx="15">
                  <c:v>胸外科</c:v>
                </c:pt>
                <c:pt idx="16">
                  <c:v>肝胆外科</c:v>
                </c:pt>
                <c:pt idx="17">
                  <c:v>肾脏内科</c:v>
                </c:pt>
                <c:pt idx="18">
                  <c:v>心血管内科</c:v>
                </c:pt>
                <c:pt idx="19">
                  <c:v>周围血管科</c:v>
                </c:pt>
                <c:pt idx="20">
                  <c:v>小儿骨科</c:v>
                </c:pt>
                <c:pt idx="21">
                  <c:v>医院</c:v>
                </c:pt>
                <c:pt idx="22">
                  <c:v>口腔科</c:v>
                </c:pt>
                <c:pt idx="23">
                  <c:v>产科</c:v>
                </c:pt>
                <c:pt idx="24">
                  <c:v>乳腺甲状腺外科</c:v>
                </c:pt>
                <c:pt idx="25">
                  <c:v>创伤骨科</c:v>
                </c:pt>
                <c:pt idx="26">
                  <c:v>肝病科</c:v>
                </c:pt>
                <c:pt idx="27">
                  <c:v>推拿科</c:v>
                </c:pt>
                <c:pt idx="28">
                  <c:v>普通外科</c:v>
                </c:pt>
                <c:pt idx="29">
                  <c:v>肛肠科</c:v>
                </c:pt>
                <c:pt idx="30">
                  <c:v>脑病三科</c:v>
                </c:pt>
                <c:pt idx="31">
                  <c:v>风湿病科</c:v>
                </c:pt>
                <c:pt idx="32">
                  <c:v>关节骨科</c:v>
                </c:pt>
                <c:pt idx="33">
                  <c:v>皮肤科</c:v>
                </c:pt>
                <c:pt idx="34">
                  <c:v>综合内科</c:v>
                </c:pt>
                <c:pt idx="35">
                  <c:v>脾胃科消化科合并</c:v>
                </c:pt>
                <c:pt idx="36">
                  <c:v>男科</c:v>
                </c:pt>
                <c:pt idx="37">
                  <c:v>消化内科</c:v>
                </c:pt>
                <c:pt idx="38">
                  <c:v>显微骨科</c:v>
                </c:pt>
                <c:pt idx="39">
                  <c:v>心病二科</c:v>
                </c:pt>
                <c:pt idx="40">
                  <c:v>治未病中心</c:v>
                </c:pt>
                <c:pt idx="41">
                  <c:v>呼吸内科</c:v>
                </c:pt>
                <c:pt idx="42">
                  <c:v>老年医学科</c:v>
                </c:pt>
                <c:pt idx="43">
                  <c:v>美容皮肤科</c:v>
                </c:pt>
                <c:pt idx="44">
                  <c:v>脑病一科</c:v>
                </c:pt>
                <c:pt idx="45">
                  <c:v>微创骨科</c:v>
                </c:pt>
                <c:pt idx="46">
                  <c:v>肿瘤内科</c:v>
                </c:pt>
                <c:pt idx="47">
                  <c:v>妇二科</c:v>
                </c:pt>
                <c:pt idx="48">
                  <c:v>脑病二科</c:v>
                </c:pt>
                <c:pt idx="49">
                  <c:v>骨科</c:v>
                </c:pt>
                <c:pt idx="50">
                  <c:v>心病一科</c:v>
                </c:pt>
                <c:pt idx="51">
                  <c:v>泌尿外科</c:v>
                </c:pt>
                <c:pt idx="52">
                  <c:v>心病三科</c:v>
                </c:pt>
                <c:pt idx="53">
                  <c:v>康复科</c:v>
                </c:pt>
                <c:pt idx="54">
                  <c:v>妇科</c:v>
                </c:pt>
                <c:pt idx="55">
                  <c:v>针灸科</c:v>
                </c:pt>
                <c:pt idx="56">
                  <c:v>重症医学科</c:v>
                </c:pt>
                <c:pt idx="57">
                  <c:v>心病四科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耳鼻喉科</c:v>
                </c:pt>
                <c:pt idx="61">
                  <c:v>神经外科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99.45321350653656</c:v>
                </c:pt>
                <c:pt idx="2">
                  <c:v>96.92879407183962</c:v>
                </c:pt>
                <c:pt idx="3">
                  <c:v>93.22352126286961</c:v>
                </c:pt>
                <c:pt idx="4">
                  <c:v>91.66698393692185</c:v>
                </c:pt>
                <c:pt idx="5">
                  <c:v>91.60980923307885</c:v>
                </c:pt>
                <c:pt idx="6">
                  <c:v>88.83231350814992</c:v>
                </c:pt>
                <c:pt idx="7">
                  <c:v>87.32137957695709</c:v>
                </c:pt>
                <c:pt idx="8">
                  <c:v>84.14350694126881</c:v>
                </c:pt>
                <c:pt idx="9">
                  <c:v>82.5815839162239</c:v>
                </c:pt>
                <c:pt idx="10">
                  <c:v>81.58216404497564</c:v>
                </c:pt>
                <c:pt idx="11">
                  <c:v>81.48150884330872</c:v>
                </c:pt>
                <c:pt idx="12">
                  <c:v>81.06795614806168</c:v>
                </c:pt>
                <c:pt idx="13">
                  <c:v>79.84131205689361</c:v>
                </c:pt>
                <c:pt idx="14">
                  <c:v>79.36295321474468</c:v>
                </c:pt>
                <c:pt idx="15">
                  <c:v>77.48056952736034</c:v>
                </c:pt>
                <c:pt idx="16">
                  <c:v>74.24463257991233</c:v>
                </c:pt>
                <c:pt idx="17">
                  <c:v>72.69948891311796</c:v>
                </c:pt>
                <c:pt idx="18">
                  <c:v>70.28903349825863</c:v>
                </c:pt>
                <c:pt idx="19">
                  <c:v>70.05744057474809</c:v>
                </c:pt>
                <c:pt idx="20">
                  <c:v>69.9322202532527</c:v>
                </c:pt>
                <c:pt idx="21">
                  <c:v>68.80986556877299</c:v>
                </c:pt>
                <c:pt idx="22">
                  <c:v>68.37593883184182</c:v>
                </c:pt>
                <c:pt idx="23">
                  <c:v>68.28429576580942</c:v>
                </c:pt>
                <c:pt idx="24">
                  <c:v>66.77932369301372</c:v>
                </c:pt>
                <c:pt idx="25">
                  <c:v>65.38321777520962</c:v>
                </c:pt>
                <c:pt idx="26">
                  <c:v>64.7700284111546</c:v>
                </c:pt>
                <c:pt idx="27">
                  <c:v>64.2166643439564</c:v>
                </c:pt>
                <c:pt idx="28">
                  <c:v>63.34285202746654</c:v>
                </c:pt>
                <c:pt idx="29">
                  <c:v>57.88092684882962</c:v>
                </c:pt>
                <c:pt idx="30">
                  <c:v>57.84145531232489</c:v>
                </c:pt>
                <c:pt idx="31">
                  <c:v>54.692669121250084</c:v>
                </c:pt>
                <c:pt idx="32">
                  <c:v>52.82445858934104</c:v>
                </c:pt>
                <c:pt idx="33">
                  <c:v>52.00565244066962</c:v>
                </c:pt>
                <c:pt idx="34">
                  <c:v>47.559136039742306</c:v>
                </c:pt>
                <c:pt idx="35">
                  <c:v>47.29014881039273</c:v>
                </c:pt>
                <c:pt idx="36">
                  <c:v>43.04259867593764</c:v>
                </c:pt>
                <c:pt idx="37">
                  <c:v>42.2164637626721</c:v>
                </c:pt>
                <c:pt idx="38">
                  <c:v>39.24554230940235</c:v>
                </c:pt>
                <c:pt idx="39">
                  <c:v>38.753042580644696</c:v>
                </c:pt>
                <c:pt idx="40">
                  <c:v>38.43904284750389</c:v>
                </c:pt>
                <c:pt idx="41">
                  <c:v>37.888283697177236</c:v>
                </c:pt>
                <c:pt idx="42">
                  <c:v>35.740596847277615</c:v>
                </c:pt>
                <c:pt idx="43">
                  <c:v>31.716985694922265</c:v>
                </c:pt>
                <c:pt idx="44">
                  <c:v>29.601195393122914</c:v>
                </c:pt>
                <c:pt idx="45">
                  <c:v>28.18024193079079</c:v>
                </c:pt>
                <c:pt idx="46">
                  <c:v>26.23131283306542</c:v>
                </c:pt>
                <c:pt idx="47">
                  <c:v>21.085724849902505</c:v>
                </c:pt>
                <c:pt idx="48">
                  <c:v>18.905407006319614</c:v>
                </c:pt>
                <c:pt idx="49">
                  <c:v>16.891853643872032</c:v>
                </c:pt>
                <c:pt idx="50">
                  <c:v>16.6774589795736</c:v>
                </c:pt>
                <c:pt idx="51">
                  <c:v>16.215187602594515</c:v>
                </c:pt>
                <c:pt idx="52">
                  <c:v>15.750524488511983</c:v>
                </c:pt>
                <c:pt idx="53">
                  <c:v>10.906910989384157</c:v>
                </c:pt>
                <c:pt idx="54">
                  <c:v>9.574478313062581</c:v>
                </c:pt>
                <c:pt idx="55">
                  <c:v>8.949005286119267</c:v>
                </c:pt>
                <c:pt idx="56">
                  <c:v>4.993795154692441</c:v>
                </c:pt>
                <c:pt idx="57">
                  <c:v>2.517656379809877</c:v>
                </c:pt>
                <c:pt idx="58">
                  <c:v>1.95546501746226</c:v>
                </c:pt>
                <c:pt idx="59">
                  <c:v>1.9537299016020875</c:v>
                </c:pt>
                <c:pt idx="60">
                  <c:v>0.9356501942386118</c:v>
                </c:pt>
                <c:pt idx="61">
                  <c:v>0.3138730763646657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口腔科</c:v>
                </c:pt>
                <c:pt idx="5">
                  <c:v>男科</c:v>
                </c:pt>
                <c:pt idx="6">
                  <c:v>乳腺甲状腺外科</c:v>
                </c:pt>
                <c:pt idx="7">
                  <c:v>儿科</c:v>
                </c:pt>
                <c:pt idx="8">
                  <c:v>显微骨科</c:v>
                </c:pt>
                <c:pt idx="9">
                  <c:v>产科</c:v>
                </c:pt>
                <c:pt idx="10">
                  <c:v>肿瘤内科</c:v>
                </c:pt>
                <c:pt idx="11">
                  <c:v>妇二科</c:v>
                </c:pt>
                <c:pt idx="12">
                  <c:v>脾胃科消化科合并</c:v>
                </c:pt>
                <c:pt idx="13">
                  <c:v>消化内科</c:v>
                </c:pt>
                <c:pt idx="14">
                  <c:v>脊柱骨科</c:v>
                </c:pt>
                <c:pt idx="15">
                  <c:v>泌尿外科</c:v>
                </c:pt>
                <c:pt idx="16">
                  <c:v>骨科</c:v>
                </c:pt>
                <c:pt idx="17">
                  <c:v>运动损伤骨科</c:v>
                </c:pt>
                <c:pt idx="18">
                  <c:v>风湿病科</c:v>
                </c:pt>
                <c:pt idx="19">
                  <c:v>创伤骨科</c:v>
                </c:pt>
                <c:pt idx="20">
                  <c:v>小儿骨科</c:v>
                </c:pt>
                <c:pt idx="21">
                  <c:v>微创骨科</c:v>
                </c:pt>
                <c:pt idx="22">
                  <c:v>肝胆外科</c:v>
                </c:pt>
                <c:pt idx="23">
                  <c:v>妇科妇二科合并</c:v>
                </c:pt>
                <c:pt idx="24">
                  <c:v>皮肤科</c:v>
                </c:pt>
                <c:pt idx="25">
                  <c:v>脾胃病科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医院</c:v>
                </c:pt>
                <c:pt idx="29">
                  <c:v>心病二科</c:v>
                </c:pt>
                <c:pt idx="30">
                  <c:v>肛肠科</c:v>
                </c:pt>
                <c:pt idx="31">
                  <c:v>血液科</c:v>
                </c:pt>
                <c:pt idx="32">
                  <c:v>眼科</c:v>
                </c:pt>
                <c:pt idx="33">
                  <c:v>心病三科</c:v>
                </c:pt>
                <c:pt idx="34">
                  <c:v>内分泌科</c:v>
                </c:pt>
                <c:pt idx="35">
                  <c:v>耳鼻喉科</c:v>
                </c:pt>
                <c:pt idx="36">
                  <c:v>心血管内科</c:v>
                </c:pt>
                <c:pt idx="37">
                  <c:v>东区肾病科</c:v>
                </c:pt>
                <c:pt idx="38">
                  <c:v>心病一科</c:v>
                </c:pt>
                <c:pt idx="39">
                  <c:v>肾脏内科</c:v>
                </c:pt>
                <c:pt idx="40">
                  <c:v>普通外科</c:v>
                </c:pt>
                <c:pt idx="41">
                  <c:v>脑病三科</c:v>
                </c:pt>
                <c:pt idx="42">
                  <c:v>肾病科</c:v>
                </c:pt>
                <c:pt idx="43">
                  <c:v>心病四科</c:v>
                </c:pt>
                <c:pt idx="44">
                  <c:v>胸外科</c:v>
                </c:pt>
                <c:pt idx="45">
                  <c:v>综合内科</c:v>
                </c:pt>
                <c:pt idx="46">
                  <c:v>妇科</c:v>
                </c:pt>
                <c:pt idx="47">
                  <c:v>神经内科</c:v>
                </c:pt>
                <c:pt idx="48">
                  <c:v>脑病二科</c:v>
                </c:pt>
                <c:pt idx="49">
                  <c:v>脑病一科</c:v>
                </c:pt>
                <c:pt idx="50">
                  <c:v>神经外科</c:v>
                </c:pt>
                <c:pt idx="51">
                  <c:v>推拿科</c:v>
                </c:pt>
                <c:pt idx="52">
                  <c:v>呼吸内科</c:v>
                </c:pt>
                <c:pt idx="53">
                  <c:v>周围血管科</c:v>
                </c:pt>
                <c:pt idx="54">
                  <c:v>中医经典科</c:v>
                </c:pt>
                <c:pt idx="55">
                  <c:v>老年医学科</c:v>
                </c:pt>
                <c:pt idx="56">
                  <c:v>针灸科</c:v>
                </c:pt>
                <c:pt idx="57">
                  <c:v>东区重症医学科</c:v>
                </c:pt>
                <c:pt idx="58">
                  <c:v>重症医学科</c:v>
                </c:pt>
                <c:pt idx="59">
                  <c:v>肝病科</c:v>
                </c:pt>
                <c:pt idx="60">
                  <c:v>西区重症医学科</c:v>
                </c:pt>
                <c:pt idx="61">
                  <c:v>康复科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周围血管科</c:v>
                </c:pt>
                <c:pt idx="1">
                  <c:v>脊柱骨科</c:v>
                </c:pt>
                <c:pt idx="2">
                  <c:v>内分泌科</c:v>
                </c:pt>
                <c:pt idx="3">
                  <c:v>重症医学科</c:v>
                </c:pt>
                <c:pt idx="4">
                  <c:v>眼科</c:v>
                </c:pt>
                <c:pt idx="5">
                  <c:v>老年医学科</c:v>
                </c:pt>
                <c:pt idx="6">
                  <c:v>心血管内科</c:v>
                </c:pt>
                <c:pt idx="7">
                  <c:v>小儿推拿科</c:v>
                </c:pt>
                <c:pt idx="8">
                  <c:v>心病二科</c:v>
                </c:pt>
                <c:pt idx="9">
                  <c:v>肾脏内科</c:v>
                </c:pt>
                <c:pt idx="10">
                  <c:v>胸外科</c:v>
                </c:pt>
                <c:pt idx="11">
                  <c:v>妇二科</c:v>
                </c:pt>
                <c:pt idx="12">
                  <c:v>康复科</c:v>
                </c:pt>
                <c:pt idx="13">
                  <c:v>脑病三科</c:v>
                </c:pt>
                <c:pt idx="14">
                  <c:v>风湿病科</c:v>
                </c:pt>
                <c:pt idx="15">
                  <c:v>肛肠科</c:v>
                </c:pt>
                <c:pt idx="16">
                  <c:v>乳腺甲状腺外科</c:v>
                </c:pt>
                <c:pt idx="17">
                  <c:v>西区重症医学科</c:v>
                </c:pt>
                <c:pt idx="18">
                  <c:v>泌尿外科</c:v>
                </c:pt>
                <c:pt idx="19">
                  <c:v>呼吸内科</c:v>
                </c:pt>
                <c:pt idx="20">
                  <c:v>中医外治中心</c:v>
                </c:pt>
                <c:pt idx="21">
                  <c:v>肝病科</c:v>
                </c:pt>
                <c:pt idx="22">
                  <c:v>美容皮肤科</c:v>
                </c:pt>
                <c:pt idx="23">
                  <c:v>普通外科</c:v>
                </c:pt>
                <c:pt idx="24">
                  <c:v>耳鼻喉科</c:v>
                </c:pt>
                <c:pt idx="25">
                  <c:v>综合内科</c:v>
                </c:pt>
                <c:pt idx="26">
                  <c:v>脾胃病科</c:v>
                </c:pt>
                <c:pt idx="27">
                  <c:v>肾病科</c:v>
                </c:pt>
                <c:pt idx="28">
                  <c:v>皮肤科</c:v>
                </c:pt>
                <c:pt idx="29">
                  <c:v>消化内科</c:v>
                </c:pt>
                <c:pt idx="30">
                  <c:v>创伤骨科</c:v>
                </c:pt>
                <c:pt idx="31">
                  <c:v>东区肾病科</c:v>
                </c:pt>
                <c:pt idx="32">
                  <c:v>小儿骨科</c:v>
                </c:pt>
                <c:pt idx="33">
                  <c:v>关节骨科</c:v>
                </c:pt>
                <c:pt idx="34">
                  <c:v>东区重症医学科</c:v>
                </c:pt>
                <c:pt idx="35">
                  <c:v>儿科</c:v>
                </c:pt>
                <c:pt idx="36">
                  <c:v>男科</c:v>
                </c:pt>
                <c:pt idx="37">
                  <c:v>神经外科</c:v>
                </c:pt>
                <c:pt idx="38">
                  <c:v>神经内科</c:v>
                </c:pt>
                <c:pt idx="39">
                  <c:v>心病一科</c:v>
                </c:pt>
                <c:pt idx="40">
                  <c:v>口腔科</c:v>
                </c:pt>
                <c:pt idx="41">
                  <c:v>妇科</c:v>
                </c:pt>
                <c:pt idx="42">
                  <c:v>针灸科</c:v>
                </c:pt>
                <c:pt idx="43">
                  <c:v>治未病中心</c:v>
                </c:pt>
                <c:pt idx="44">
                  <c:v>脾胃科消化科合并</c:v>
                </c:pt>
                <c:pt idx="45">
                  <c:v>心病四科</c:v>
                </c:pt>
                <c:pt idx="46">
                  <c:v>妇科妇二科合并</c:v>
                </c:pt>
                <c:pt idx="47">
                  <c:v>骨科</c:v>
                </c:pt>
                <c:pt idx="48">
                  <c:v>产科</c:v>
                </c:pt>
                <c:pt idx="49">
                  <c:v>推拿科</c:v>
                </c:pt>
                <c:pt idx="50">
                  <c:v>运动损伤骨科</c:v>
                </c:pt>
                <c:pt idx="51">
                  <c:v>微创骨科</c:v>
                </c:pt>
                <c:pt idx="52">
                  <c:v>血液科</c:v>
                </c:pt>
                <c:pt idx="53">
                  <c:v>身心医学科</c:v>
                </c:pt>
                <c:pt idx="54">
                  <c:v>显微骨科</c:v>
                </c:pt>
                <c:pt idx="55">
                  <c:v>脑病二科</c:v>
                </c:pt>
                <c:pt idx="56">
                  <c:v>心病三科</c:v>
                </c:pt>
                <c:pt idx="57">
                  <c:v>脑病一科</c:v>
                </c:pt>
                <c:pt idx="58">
                  <c:v>医院</c:v>
                </c:pt>
                <c:pt idx="59">
                  <c:v>肝胆外科</c:v>
                </c:pt>
                <c:pt idx="60">
                  <c:v>肿瘤内科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99.11060068480064</c:v>
                </c:pt>
                <c:pt idx="2">
                  <c:v>95.48113386736749</c:v>
                </c:pt>
                <c:pt idx="3">
                  <c:v>94.74938033187095</c:v>
                </c:pt>
                <c:pt idx="4">
                  <c:v>92.86030481061307</c:v>
                </c:pt>
                <c:pt idx="5">
                  <c:v>91.95861170164049</c:v>
                </c:pt>
                <c:pt idx="6">
                  <c:v>91.25473896006427</c:v>
                </c:pt>
                <c:pt idx="7">
                  <c:v>88.93971160826878</c:v>
                </c:pt>
                <c:pt idx="8">
                  <c:v>87.78898162358558</c:v>
                </c:pt>
                <c:pt idx="9">
                  <c:v>87.76255830112052</c:v>
                </c:pt>
                <c:pt idx="10">
                  <c:v>85.16253008095042</c:v>
                </c:pt>
                <c:pt idx="11">
                  <c:v>79.05880359554365</c:v>
                </c:pt>
                <c:pt idx="12">
                  <c:v>78.72062754358835</c:v>
                </c:pt>
                <c:pt idx="13">
                  <c:v>75.64447275150876</c:v>
                </c:pt>
                <c:pt idx="14">
                  <c:v>75.47999656309251</c:v>
                </c:pt>
                <c:pt idx="15">
                  <c:v>73.72020954896786</c:v>
                </c:pt>
                <c:pt idx="16">
                  <c:v>70.49903072811496</c:v>
                </c:pt>
                <c:pt idx="17">
                  <c:v>70.22273340831006</c:v>
                </c:pt>
                <c:pt idx="18">
                  <c:v>70.16871258141923</c:v>
                </c:pt>
                <c:pt idx="19">
                  <c:v>69.87815363853397</c:v>
                </c:pt>
                <c:pt idx="20">
                  <c:v>68.78287646704814</c:v>
                </c:pt>
                <c:pt idx="21">
                  <c:v>63.464292433242754</c:v>
                </c:pt>
                <c:pt idx="22">
                  <c:v>62.02866440770402</c:v>
                </c:pt>
                <c:pt idx="23">
                  <c:v>61.78845502944761</c:v>
                </c:pt>
                <c:pt idx="24">
                  <c:v>61.738964399095174</c:v>
                </c:pt>
                <c:pt idx="25">
                  <c:v>60.89900592162454</c:v>
                </c:pt>
                <c:pt idx="26">
                  <c:v>59.50160962676773</c:v>
                </c:pt>
                <c:pt idx="27">
                  <c:v>59.018868139096064</c:v>
                </c:pt>
                <c:pt idx="28">
                  <c:v>58.42319082706528</c:v>
                </c:pt>
                <c:pt idx="29">
                  <c:v>57.95450031504359</c:v>
                </c:pt>
                <c:pt idx="30">
                  <c:v>57.77267711500994</c:v>
                </c:pt>
                <c:pt idx="31">
                  <c:v>57.38707527784049</c:v>
                </c:pt>
                <c:pt idx="32">
                  <c:v>54.93727338780716</c:v>
                </c:pt>
                <c:pt idx="33">
                  <c:v>49.999525129615435</c:v>
                </c:pt>
                <c:pt idx="34">
                  <c:v>49.273508514821394</c:v>
                </c:pt>
                <c:pt idx="35">
                  <c:v>48.76827144198858</c:v>
                </c:pt>
                <c:pt idx="36">
                  <c:v>41.006360144007076</c:v>
                </c:pt>
                <c:pt idx="37">
                  <c:v>39.50611295045494</c:v>
                </c:pt>
                <c:pt idx="38">
                  <c:v>35.81681047682416</c:v>
                </c:pt>
                <c:pt idx="39">
                  <c:v>32.723743965817604</c:v>
                </c:pt>
                <c:pt idx="40">
                  <c:v>32.431065517172996</c:v>
                </c:pt>
                <c:pt idx="41">
                  <c:v>31.891686815484114</c:v>
                </c:pt>
                <c:pt idx="42">
                  <c:v>31.097681633142845</c:v>
                </c:pt>
                <c:pt idx="43">
                  <c:v>30.860127825214956</c:v>
                </c:pt>
                <c:pt idx="44">
                  <c:v>29.721191156780822</c:v>
                </c:pt>
                <c:pt idx="45">
                  <c:v>27.347303632390403</c:v>
                </c:pt>
                <c:pt idx="46">
                  <c:v>23.91836187310371</c:v>
                </c:pt>
                <c:pt idx="47">
                  <c:v>22.266002916950356</c:v>
                </c:pt>
                <c:pt idx="48">
                  <c:v>21.782006815630087</c:v>
                </c:pt>
                <c:pt idx="49">
                  <c:v>21.43799610188749</c:v>
                </c:pt>
                <c:pt idx="50">
                  <c:v>17.11492495137588</c:v>
                </c:pt>
                <c:pt idx="51">
                  <c:v>15.108394808493117</c:v>
                </c:pt>
                <c:pt idx="52">
                  <c:v>10.044828438691173</c:v>
                </c:pt>
                <c:pt idx="53">
                  <c:v>9.432923498332414</c:v>
                </c:pt>
                <c:pt idx="54">
                  <c:v>9.132059891836109</c:v>
                </c:pt>
                <c:pt idx="55">
                  <c:v>9.110802287293048</c:v>
                </c:pt>
                <c:pt idx="56">
                  <c:v>6.947410992464062</c:v>
                </c:pt>
                <c:pt idx="57">
                  <c:v>6.407348172548414</c:v>
                </c:pt>
                <c:pt idx="58">
                  <c:v>5.65761851384506</c:v>
                </c:pt>
                <c:pt idx="59">
                  <c:v>4.674439660010782</c:v>
                </c:pt>
                <c:pt idx="60">
                  <c:v>4.463556721777719</c:v>
                </c:pt>
                <c:pt idx="61">
                  <c:v>0.1617729465085038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人才培养经费投入占比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人才培养经费投入占比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医院</c:v>
                </c:pt>
                <c:pt idx="2">
                  <c:v>小儿骨科</c:v>
                </c:pt>
                <c:pt idx="3">
                  <c:v>针灸科</c:v>
                </c:pt>
                <c:pt idx="4">
                  <c:v>美容皮肤科</c:v>
                </c:pt>
                <c:pt idx="5">
                  <c:v>血液科</c:v>
                </c:pt>
                <c:pt idx="6">
                  <c:v>东区肾病科</c:v>
                </c:pt>
                <c:pt idx="7">
                  <c:v>耳鼻喉科</c:v>
                </c:pt>
                <c:pt idx="8">
                  <c:v>肝病科</c:v>
                </c:pt>
                <c:pt idx="9">
                  <c:v>脑病三科</c:v>
                </c:pt>
                <c:pt idx="10">
                  <c:v>老年医学科</c:v>
                </c:pt>
                <c:pt idx="11">
                  <c:v>眼科</c:v>
                </c:pt>
                <c:pt idx="12">
                  <c:v>关节骨科</c:v>
                </c:pt>
                <c:pt idx="13">
                  <c:v>肾病科</c:v>
                </c:pt>
                <c:pt idx="14">
                  <c:v>心病四科</c:v>
                </c:pt>
                <c:pt idx="15">
                  <c:v>东区重症医学科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口腔科</c:v>
                </c:pt>
                <c:pt idx="19">
                  <c:v>微创骨科</c:v>
                </c:pt>
                <c:pt idx="20">
                  <c:v>肛肠科</c:v>
                </c:pt>
                <c:pt idx="21">
                  <c:v>心病三科</c:v>
                </c:pt>
                <c:pt idx="22">
                  <c:v>儿科</c:v>
                </c:pt>
                <c:pt idx="23">
                  <c:v>脑病一科</c:v>
                </c:pt>
                <c:pt idx="24">
                  <c:v>创伤骨科</c:v>
                </c:pt>
                <c:pt idx="25">
                  <c:v>肿瘤内科</c:v>
                </c:pt>
                <c:pt idx="26">
                  <c:v>产科</c:v>
                </c:pt>
                <c:pt idx="27">
                  <c:v>乳腺甲状腺外科</c:v>
                </c:pt>
                <c:pt idx="28">
                  <c:v>妇科</c:v>
                </c:pt>
                <c:pt idx="29">
                  <c:v>推拿科</c:v>
                </c:pt>
                <c:pt idx="30">
                  <c:v>呼吸内科</c:v>
                </c:pt>
                <c:pt idx="31">
                  <c:v>心病二科</c:v>
                </c:pt>
                <c:pt idx="32">
                  <c:v>中医经典科</c:v>
                </c:pt>
                <c:pt idx="33">
                  <c:v>运动损伤骨科</c:v>
                </c:pt>
                <c:pt idx="34">
                  <c:v>周围血管科</c:v>
                </c:pt>
                <c:pt idx="35">
                  <c:v>综合内科</c:v>
                </c:pt>
                <c:pt idx="36">
                  <c:v>皮肤科</c:v>
                </c:pt>
                <c:pt idx="37">
                  <c:v>风湿病科</c:v>
                </c:pt>
                <c:pt idx="38">
                  <c:v>心病一科</c:v>
                </c:pt>
                <c:pt idx="39">
                  <c:v>身心医学科</c:v>
                </c:pt>
                <c:pt idx="40">
                  <c:v>重症医学科</c:v>
                </c:pt>
                <c:pt idx="41">
                  <c:v>神经外科</c:v>
                </c:pt>
                <c:pt idx="42">
                  <c:v>康复科</c:v>
                </c:pt>
                <c:pt idx="43">
                  <c:v>显微骨科</c:v>
                </c:pt>
                <c:pt idx="44">
                  <c:v>妇二科</c:v>
                </c:pt>
                <c:pt idx="45">
                  <c:v>泌尿外科</c:v>
                </c:pt>
                <c:pt idx="46">
                  <c:v>胸外科</c:v>
                </c:pt>
                <c:pt idx="47">
                  <c:v>脾胃病科</c:v>
                </c:pt>
                <c:pt idx="48">
                  <c:v>西区重症医学科</c:v>
                </c:pt>
                <c:pt idx="49">
                  <c:v>普通外科</c:v>
                </c:pt>
                <c:pt idx="50">
                  <c:v>脑病二科</c:v>
                </c:pt>
                <c:pt idx="51">
                  <c:v>中医外治中心</c:v>
                </c:pt>
                <c:pt idx="52">
                  <c:v>肝胆外科</c:v>
                </c:pt>
                <c:pt idx="53">
                  <c:v>脊柱骨科</c:v>
                </c:pt>
                <c:pt idx="54">
                  <c:v>脾胃科消化科合并</c:v>
                </c:pt>
                <c:pt idx="55">
                  <c:v>男科</c:v>
                </c:pt>
                <c:pt idx="56">
                  <c:v>小儿推拿科</c:v>
                </c:pt>
                <c:pt idx="57">
                  <c:v>肾脏内科</c:v>
                </c:pt>
                <c:pt idx="58">
                  <c:v>治未病中心</c:v>
                </c:pt>
                <c:pt idx="59">
                  <c:v>消化内科</c:v>
                </c:pt>
                <c:pt idx="60">
                  <c:v>内分泌科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97.94426090496151</c:v>
                </c:pt>
                <c:pt idx="2">
                  <c:v>95.88096870383356</c:v>
                </c:pt>
                <c:pt idx="3">
                  <c:v>92.80127007870053</c:v>
                </c:pt>
                <c:pt idx="4">
                  <c:v>91.40157814119854</c:v>
                </c:pt>
                <c:pt idx="5">
                  <c:v>89.24090376300327</c:v>
                </c:pt>
                <c:pt idx="6">
                  <c:v>88.71048153317795</c:v>
                </c:pt>
                <c:pt idx="7">
                  <c:v>88.52222874318969</c:v>
                </c:pt>
                <c:pt idx="8">
                  <c:v>88.24370209422129</c:v>
                </c:pt>
                <c:pt idx="9">
                  <c:v>88.17482911621833</c:v>
                </c:pt>
                <c:pt idx="10">
                  <c:v>88.15800083275128</c:v>
                </c:pt>
                <c:pt idx="11">
                  <c:v>87.01741413916977</c:v>
                </c:pt>
                <c:pt idx="12">
                  <c:v>86.83347461906875</c:v>
                </c:pt>
                <c:pt idx="13">
                  <c:v>86.25023104734588</c:v>
                </c:pt>
                <c:pt idx="14">
                  <c:v>84.37337293154492</c:v>
                </c:pt>
                <c:pt idx="15">
                  <c:v>78.93172014739126</c:v>
                </c:pt>
                <c:pt idx="16">
                  <c:v>74.68001229649852</c:v>
                </c:pt>
                <c:pt idx="17">
                  <c:v>73.23065898633169</c:v>
                </c:pt>
                <c:pt idx="18">
                  <c:v>72.36448522455218</c:v>
                </c:pt>
                <c:pt idx="19">
                  <c:v>72.34501494676337</c:v>
                </c:pt>
                <c:pt idx="20">
                  <c:v>72.29604386808035</c:v>
                </c:pt>
                <c:pt idx="21">
                  <c:v>71.79627731764265</c:v>
                </c:pt>
                <c:pt idx="22">
                  <c:v>71.71054402438676</c:v>
                </c:pt>
                <c:pt idx="23">
                  <c:v>71.53004493748817</c:v>
                </c:pt>
                <c:pt idx="24">
                  <c:v>70.02513680362325</c:v>
                </c:pt>
                <c:pt idx="25">
                  <c:v>69.53976842500096</c:v>
                </c:pt>
                <c:pt idx="26">
                  <c:v>68.80716769536534</c:v>
                </c:pt>
                <c:pt idx="27">
                  <c:v>66.76468807375147</c:v>
                </c:pt>
                <c:pt idx="28">
                  <c:v>66.45392077060067</c:v>
                </c:pt>
                <c:pt idx="29">
                  <c:v>58.76181665215171</c:v>
                </c:pt>
                <c:pt idx="30">
                  <c:v>51.41813012046112</c:v>
                </c:pt>
                <c:pt idx="31">
                  <c:v>51.323050093669615</c:v>
                </c:pt>
                <c:pt idx="32">
                  <c:v>43.98110575326029</c:v>
                </c:pt>
                <c:pt idx="33">
                  <c:v>42.006212321843215</c:v>
                </c:pt>
                <c:pt idx="34">
                  <c:v>39.70242289649864</c:v>
                </c:pt>
                <c:pt idx="35">
                  <c:v>39.60569495163997</c:v>
                </c:pt>
                <c:pt idx="36">
                  <c:v>37.99189452594021</c:v>
                </c:pt>
                <c:pt idx="37">
                  <c:v>37.90608218257405</c:v>
                </c:pt>
                <c:pt idx="38">
                  <c:v>37.285596449739984</c:v>
                </c:pt>
                <c:pt idx="39">
                  <c:v>35.6514939799492</c:v>
                </c:pt>
                <c:pt idx="40">
                  <c:v>34.10284810577595</c:v>
                </c:pt>
                <c:pt idx="41">
                  <c:v>32.62821858748048</c:v>
                </c:pt>
                <c:pt idx="42">
                  <c:v>31.48751015195787</c:v>
                </c:pt>
                <c:pt idx="43">
                  <c:v>31.269497497887688</c:v>
                </c:pt>
                <c:pt idx="44">
                  <c:v>31.206972618455328</c:v>
                </c:pt>
                <c:pt idx="45">
                  <c:v>30.92497915084197</c:v>
                </c:pt>
                <c:pt idx="46">
                  <c:v>29.71956369799511</c:v>
                </c:pt>
                <c:pt idx="47">
                  <c:v>29.71927651474862</c:v>
                </c:pt>
                <c:pt idx="48">
                  <c:v>28.548454735938137</c:v>
                </c:pt>
                <c:pt idx="49">
                  <c:v>26.779330869679292</c:v>
                </c:pt>
                <c:pt idx="50">
                  <c:v>23.228442435001558</c:v>
                </c:pt>
                <c:pt idx="51">
                  <c:v>22.611565796821978</c:v>
                </c:pt>
                <c:pt idx="52">
                  <c:v>22.272270222403044</c:v>
                </c:pt>
                <c:pt idx="53">
                  <c:v>19.583147668850707</c:v>
                </c:pt>
                <c:pt idx="54">
                  <c:v>17.666160478713955</c:v>
                </c:pt>
                <c:pt idx="55">
                  <c:v>17.198951204215355</c:v>
                </c:pt>
                <c:pt idx="56">
                  <c:v>15.786172805716149</c:v>
                </c:pt>
                <c:pt idx="57">
                  <c:v>12.93783526344758</c:v>
                </c:pt>
                <c:pt idx="58">
                  <c:v>8.423563790840122</c:v>
                </c:pt>
                <c:pt idx="59">
                  <c:v>6.1860494596521844</c:v>
                </c:pt>
                <c:pt idx="60">
                  <c:v>0.3100256293886985</c:v>
                </c:pt>
                <c:pt idx="61">
                  <c:v>0.06119325288091536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人员经费占比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人员经费占比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男科</c:v>
                </c:pt>
                <c:pt idx="2">
                  <c:v>泌尿外科</c:v>
                </c:pt>
                <c:pt idx="3">
                  <c:v>心病四科</c:v>
                </c:pt>
                <c:pt idx="4">
                  <c:v>针灸科</c:v>
                </c:pt>
                <c:pt idx="5">
                  <c:v>身心医学科</c:v>
                </c:pt>
                <c:pt idx="6">
                  <c:v>关节骨科</c:v>
                </c:pt>
                <c:pt idx="7">
                  <c:v>肾病科</c:v>
                </c:pt>
                <c:pt idx="8">
                  <c:v>口腔科</c:v>
                </c:pt>
                <c:pt idx="9">
                  <c:v>内分泌科</c:v>
                </c:pt>
                <c:pt idx="10">
                  <c:v>康复科</c:v>
                </c:pt>
                <c:pt idx="11">
                  <c:v>显微骨科</c:v>
                </c:pt>
                <c:pt idx="12">
                  <c:v>心血管内科</c:v>
                </c:pt>
                <c:pt idx="13">
                  <c:v>脑病二科</c:v>
                </c:pt>
                <c:pt idx="14">
                  <c:v>肿瘤内科</c:v>
                </c:pt>
                <c:pt idx="15">
                  <c:v>胸外科</c:v>
                </c:pt>
                <c:pt idx="16">
                  <c:v>微创骨科</c:v>
                </c:pt>
                <c:pt idx="17">
                  <c:v>脑病三科</c:v>
                </c:pt>
                <c:pt idx="18">
                  <c:v>老年医学科</c:v>
                </c:pt>
                <c:pt idx="19">
                  <c:v>儿科</c:v>
                </c:pt>
                <c:pt idx="20">
                  <c:v>肝病科</c:v>
                </c:pt>
                <c:pt idx="21">
                  <c:v>产科</c:v>
                </c:pt>
                <c:pt idx="22">
                  <c:v>周围血管科</c:v>
                </c:pt>
                <c:pt idx="23">
                  <c:v>皮肤科</c:v>
                </c:pt>
                <c:pt idx="24">
                  <c:v>脾胃科消化科合并</c:v>
                </c:pt>
                <c:pt idx="25">
                  <c:v>妇二科</c:v>
                </c:pt>
                <c:pt idx="26">
                  <c:v>耳鼻喉科</c:v>
                </c:pt>
                <c:pt idx="27">
                  <c:v>脑病一科</c:v>
                </c:pt>
                <c:pt idx="28">
                  <c:v>综合内科</c:v>
                </c:pt>
                <c:pt idx="29">
                  <c:v>美容皮肤科</c:v>
                </c:pt>
                <c:pt idx="30">
                  <c:v>小儿推拿科</c:v>
                </c:pt>
                <c:pt idx="31">
                  <c:v>治未病中心</c:v>
                </c:pt>
                <c:pt idx="32">
                  <c:v>妇科</c:v>
                </c:pt>
                <c:pt idx="33">
                  <c:v>妇科妇二科合并</c:v>
                </c:pt>
                <c:pt idx="34">
                  <c:v>心病二科</c:v>
                </c:pt>
                <c:pt idx="35">
                  <c:v>中医经典科</c:v>
                </c:pt>
                <c:pt idx="36">
                  <c:v>血液科</c:v>
                </c:pt>
                <c:pt idx="37">
                  <c:v>推拿科</c:v>
                </c:pt>
                <c:pt idx="38">
                  <c:v>脾胃病科</c:v>
                </c:pt>
                <c:pt idx="39">
                  <c:v>脊柱骨科</c:v>
                </c:pt>
                <c:pt idx="40">
                  <c:v>创伤骨科</c:v>
                </c:pt>
                <c:pt idx="41">
                  <c:v>运动损伤骨科</c:v>
                </c:pt>
                <c:pt idx="42">
                  <c:v>消化内科</c:v>
                </c:pt>
                <c:pt idx="43">
                  <c:v>肛肠科</c:v>
                </c:pt>
                <c:pt idx="44">
                  <c:v>西区重症医学科</c:v>
                </c:pt>
                <c:pt idx="45">
                  <c:v>骨科</c:v>
                </c:pt>
                <c:pt idx="46">
                  <c:v>中医外治中心</c:v>
                </c:pt>
                <c:pt idx="47">
                  <c:v>心病一科</c:v>
                </c:pt>
                <c:pt idx="48">
                  <c:v>肝胆外科</c:v>
                </c:pt>
                <c:pt idx="49">
                  <c:v>心病三科</c:v>
                </c:pt>
                <c:pt idx="50">
                  <c:v>东区重症医学科</c:v>
                </c:pt>
                <c:pt idx="51">
                  <c:v>小儿骨科</c:v>
                </c:pt>
                <c:pt idx="52">
                  <c:v>眼科</c:v>
                </c:pt>
                <c:pt idx="53">
                  <c:v>普通外科</c:v>
                </c:pt>
                <c:pt idx="54">
                  <c:v>肾脏内科</c:v>
                </c:pt>
                <c:pt idx="55">
                  <c:v>呼吸内科</c:v>
                </c:pt>
                <c:pt idx="56">
                  <c:v>神经内科</c:v>
                </c:pt>
                <c:pt idx="57">
                  <c:v>风湿病科</c:v>
                </c:pt>
                <c:pt idx="58">
                  <c:v>东区肾病科</c:v>
                </c:pt>
                <c:pt idx="59">
                  <c:v>乳腺甲状腺外科</c:v>
                </c:pt>
                <c:pt idx="60">
                  <c:v>医院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98.96113267894974</c:v>
                </c:pt>
                <c:pt idx="2">
                  <c:v>98.5090926151642</c:v>
                </c:pt>
                <c:pt idx="3">
                  <c:v>97.31046392053406</c:v>
                </c:pt>
                <c:pt idx="4">
                  <c:v>96.65170306726839</c:v>
                </c:pt>
                <c:pt idx="5">
                  <c:v>95.52897549101795</c:v>
                </c:pt>
                <c:pt idx="6">
                  <c:v>93.7180358102044</c:v>
                </c:pt>
                <c:pt idx="7">
                  <c:v>93.01328846965757</c:v>
                </c:pt>
                <c:pt idx="8">
                  <c:v>92.12419104578261</c:v>
                </c:pt>
                <c:pt idx="9">
                  <c:v>91.76785584672545</c:v>
                </c:pt>
                <c:pt idx="10">
                  <c:v>91.47594552998811</c:v>
                </c:pt>
                <c:pt idx="11">
                  <c:v>91.24169772701313</c:v>
                </c:pt>
                <c:pt idx="12">
                  <c:v>86.38646130880547</c:v>
                </c:pt>
                <c:pt idx="13">
                  <c:v>84.04398887773378</c:v>
                </c:pt>
                <c:pt idx="14">
                  <c:v>82.92705981003478</c:v>
                </c:pt>
                <c:pt idx="15">
                  <c:v>80.98693355970929</c:v>
                </c:pt>
                <c:pt idx="16">
                  <c:v>79.91686963757301</c:v>
                </c:pt>
                <c:pt idx="17">
                  <c:v>79.4251326333313</c:v>
                </c:pt>
                <c:pt idx="18">
                  <c:v>73.9809723791727</c:v>
                </c:pt>
                <c:pt idx="19">
                  <c:v>69.31595140434065</c:v>
                </c:pt>
                <c:pt idx="20">
                  <c:v>68.97768771079693</c:v>
                </c:pt>
                <c:pt idx="21">
                  <c:v>67.3114455741548</c:v>
                </c:pt>
                <c:pt idx="22">
                  <c:v>62.921823987576765</c:v>
                </c:pt>
                <c:pt idx="23">
                  <c:v>61.165187384145995</c:v>
                </c:pt>
                <c:pt idx="24">
                  <c:v>57.24651188918784</c:v>
                </c:pt>
                <c:pt idx="25">
                  <c:v>56.024557879948794</c:v>
                </c:pt>
                <c:pt idx="26">
                  <c:v>55.167245328754525</c:v>
                </c:pt>
                <c:pt idx="27">
                  <c:v>52.45575112744794</c:v>
                </c:pt>
                <c:pt idx="28">
                  <c:v>51.54914091295858</c:v>
                </c:pt>
                <c:pt idx="29">
                  <c:v>49.36138602784659</c:v>
                </c:pt>
                <c:pt idx="30">
                  <c:v>46.526880078010514</c:v>
                </c:pt>
                <c:pt idx="31">
                  <c:v>44.95546824691921</c:v>
                </c:pt>
                <c:pt idx="32">
                  <c:v>44.8772623218796</c:v>
                </c:pt>
                <c:pt idx="33">
                  <c:v>43.25243408412797</c:v>
                </c:pt>
                <c:pt idx="34">
                  <c:v>40.71660398685792</c:v>
                </c:pt>
                <c:pt idx="35">
                  <c:v>39.699260976389986</c:v>
                </c:pt>
                <c:pt idx="36">
                  <c:v>38.46540295398101</c:v>
                </c:pt>
                <c:pt idx="37">
                  <c:v>35.85949952578182</c:v>
                </c:pt>
                <c:pt idx="38">
                  <c:v>34.323524332919376</c:v>
                </c:pt>
                <c:pt idx="39">
                  <c:v>34.29619418332451</c:v>
                </c:pt>
                <c:pt idx="40">
                  <c:v>33.488106554686865</c:v>
                </c:pt>
                <c:pt idx="41">
                  <c:v>32.66136535385454</c:v>
                </c:pt>
                <c:pt idx="42">
                  <c:v>28.54472501995416</c:v>
                </c:pt>
                <c:pt idx="43">
                  <c:v>27.882345835557068</c:v>
                </c:pt>
                <c:pt idx="44">
                  <c:v>27.866247008017076</c:v>
                </c:pt>
                <c:pt idx="45">
                  <c:v>27.537868861538435</c:v>
                </c:pt>
                <c:pt idx="46">
                  <c:v>26.058569662812747</c:v>
                </c:pt>
                <c:pt idx="47">
                  <c:v>25.811687933505006</c:v>
                </c:pt>
                <c:pt idx="48">
                  <c:v>25.809677030851788</c:v>
                </c:pt>
                <c:pt idx="49">
                  <c:v>24.493582864481958</c:v>
                </c:pt>
                <c:pt idx="50">
                  <c:v>24.327644834118658</c:v>
                </c:pt>
                <c:pt idx="51">
                  <c:v>24.094818917486858</c:v>
                </c:pt>
                <c:pt idx="52">
                  <c:v>23.9872817644518</c:v>
                </c:pt>
                <c:pt idx="53">
                  <c:v>20.170078084696556</c:v>
                </c:pt>
                <c:pt idx="54">
                  <c:v>13.960514767332851</c:v>
                </c:pt>
                <c:pt idx="55">
                  <c:v>11.03156449543261</c:v>
                </c:pt>
                <c:pt idx="56">
                  <c:v>10.273701931255069</c:v>
                </c:pt>
                <c:pt idx="57">
                  <c:v>7.380103979972743</c:v>
                </c:pt>
                <c:pt idx="58">
                  <c:v>4.627821071755416</c:v>
                </c:pt>
                <c:pt idx="59">
                  <c:v>1.1069281239198108</c:v>
                </c:pt>
                <c:pt idx="60">
                  <c:v>0.5338681849886038</c:v>
                </c:pt>
                <c:pt idx="61">
                  <c:v>0.39463519148030685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日间手术占择期手术比例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日间手术占择期手术比例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微创骨科</c:v>
                </c:pt>
                <c:pt idx="2">
                  <c:v>脊柱骨科</c:v>
                </c:pt>
                <c:pt idx="3">
                  <c:v>脾胃科消化科合并</c:v>
                </c:pt>
                <c:pt idx="4">
                  <c:v>中医外治中心</c:v>
                </c:pt>
                <c:pt idx="5">
                  <c:v>心病三科</c:v>
                </c:pt>
                <c:pt idx="6">
                  <c:v>医院</c:v>
                </c:pt>
                <c:pt idx="7">
                  <c:v>脑病一科</c:v>
                </c:pt>
                <c:pt idx="8">
                  <c:v>风湿病科</c:v>
                </c:pt>
                <c:pt idx="9">
                  <c:v>肛肠科</c:v>
                </c:pt>
                <c:pt idx="10">
                  <c:v>胸外科</c:v>
                </c:pt>
                <c:pt idx="11">
                  <c:v>显微骨科</c:v>
                </c:pt>
                <c:pt idx="12">
                  <c:v>心病一科</c:v>
                </c:pt>
                <c:pt idx="13">
                  <c:v>产科</c:v>
                </c:pt>
                <c:pt idx="14">
                  <c:v>关节骨科</c:v>
                </c:pt>
                <c:pt idx="15">
                  <c:v>消化内科</c:v>
                </c:pt>
                <c:pt idx="16">
                  <c:v>周围血管科</c:v>
                </c:pt>
                <c:pt idx="17">
                  <c:v>骨科</c:v>
                </c:pt>
                <c:pt idx="18">
                  <c:v>肝胆外科</c:v>
                </c:pt>
                <c:pt idx="19">
                  <c:v>身心医学科</c:v>
                </c:pt>
                <c:pt idx="20">
                  <c:v>美容皮肤科</c:v>
                </c:pt>
                <c:pt idx="21">
                  <c:v>治未病中心</c:v>
                </c:pt>
                <c:pt idx="22">
                  <c:v>乳腺甲状腺外科</c:v>
                </c:pt>
                <c:pt idx="23">
                  <c:v>口腔科</c:v>
                </c:pt>
                <c:pt idx="24">
                  <c:v>康复科</c:v>
                </c:pt>
                <c:pt idx="25">
                  <c:v>东区重症医学科</c:v>
                </c:pt>
                <c:pt idx="26">
                  <c:v>眼科</c:v>
                </c:pt>
                <c:pt idx="27">
                  <c:v>针灸科</c:v>
                </c:pt>
                <c:pt idx="28">
                  <c:v>泌尿外科</c:v>
                </c:pt>
                <c:pt idx="29">
                  <c:v>小儿骨科</c:v>
                </c:pt>
                <c:pt idx="30">
                  <c:v>心病二科</c:v>
                </c:pt>
                <c:pt idx="31">
                  <c:v>心病四科</c:v>
                </c:pt>
                <c:pt idx="32">
                  <c:v>推拿科</c:v>
                </c:pt>
                <c:pt idx="33">
                  <c:v>脾胃病科</c:v>
                </c:pt>
                <c:pt idx="34">
                  <c:v>妇科妇二科合并</c:v>
                </c:pt>
                <c:pt idx="35">
                  <c:v>肾病科</c:v>
                </c:pt>
                <c:pt idx="36">
                  <c:v>肝病科</c:v>
                </c:pt>
                <c:pt idx="37">
                  <c:v>耳鼻喉科</c:v>
                </c:pt>
                <c:pt idx="38">
                  <c:v>妇科</c:v>
                </c:pt>
                <c:pt idx="39">
                  <c:v>呼吸内科</c:v>
                </c:pt>
                <c:pt idx="40">
                  <c:v>内分泌科</c:v>
                </c:pt>
                <c:pt idx="41">
                  <c:v>神经内科</c:v>
                </c:pt>
                <c:pt idx="42">
                  <c:v>老年医学科</c:v>
                </c:pt>
                <c:pt idx="43">
                  <c:v>儿科</c:v>
                </c:pt>
                <c:pt idx="44">
                  <c:v>神经外科</c:v>
                </c:pt>
                <c:pt idx="45">
                  <c:v>中医经典科</c:v>
                </c:pt>
                <c:pt idx="46">
                  <c:v>肿瘤内科</c:v>
                </c:pt>
                <c:pt idx="47">
                  <c:v>男科</c:v>
                </c:pt>
                <c:pt idx="48">
                  <c:v>皮肤科</c:v>
                </c:pt>
                <c:pt idx="49">
                  <c:v>普通外科</c:v>
                </c:pt>
                <c:pt idx="50">
                  <c:v>肾脏内科</c:v>
                </c:pt>
                <c:pt idx="51">
                  <c:v>脑病三科</c:v>
                </c:pt>
                <c:pt idx="52">
                  <c:v>西区重症医学科</c:v>
                </c:pt>
                <c:pt idx="53">
                  <c:v>重症医学科</c:v>
                </c:pt>
                <c:pt idx="54">
                  <c:v>心血管内科</c:v>
                </c:pt>
                <c:pt idx="55">
                  <c:v>创伤骨科</c:v>
                </c:pt>
                <c:pt idx="56">
                  <c:v>血液科</c:v>
                </c:pt>
                <c:pt idx="57">
                  <c:v>综合内科</c:v>
                </c:pt>
                <c:pt idx="58">
                  <c:v>东区肾病科</c:v>
                </c:pt>
                <c:pt idx="59">
                  <c:v>脑病二科</c:v>
                </c:pt>
                <c:pt idx="60">
                  <c:v>运动损伤骨科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99.34582642451176</c:v>
                </c:pt>
                <c:pt idx="1">
                  <c:v>98.11990031515745</c:v>
                </c:pt>
                <c:pt idx="2">
                  <c:v>97.39223779259598</c:v>
                </c:pt>
                <c:pt idx="3">
                  <c:v>96.90191629556222</c:v>
                </c:pt>
                <c:pt idx="4">
                  <c:v>96.78082073897048</c:v>
                </c:pt>
                <c:pt idx="5">
                  <c:v>93.90339721451791</c:v>
                </c:pt>
                <c:pt idx="6">
                  <c:v>93.27777072637917</c:v>
                </c:pt>
                <c:pt idx="7">
                  <c:v>88.00518030092842</c:v>
                </c:pt>
                <c:pt idx="8">
                  <c:v>85.88370924884919</c:v>
                </c:pt>
                <c:pt idx="9">
                  <c:v>79.41927895714862</c:v>
                </c:pt>
                <c:pt idx="10">
                  <c:v>77.7470249312514</c:v>
                </c:pt>
                <c:pt idx="11">
                  <c:v>73.13554416077214</c:v>
                </c:pt>
                <c:pt idx="12">
                  <c:v>72.57795444752628</c:v>
                </c:pt>
                <c:pt idx="13">
                  <c:v>71.9836573144202</c:v>
                </c:pt>
                <c:pt idx="14">
                  <c:v>65.9149458114084</c:v>
                </c:pt>
                <c:pt idx="15">
                  <c:v>65.82887929085766</c:v>
                </c:pt>
                <c:pt idx="16">
                  <c:v>61.62099598144979</c:v>
                </c:pt>
                <c:pt idx="17">
                  <c:v>61.45496479908474</c:v>
                </c:pt>
                <c:pt idx="18">
                  <c:v>60.773741232280834</c:v>
                </c:pt>
                <c:pt idx="19">
                  <c:v>59.435043790292205</c:v>
                </c:pt>
                <c:pt idx="20">
                  <c:v>57.30631852148649</c:v>
                </c:pt>
                <c:pt idx="21">
                  <c:v>56.859529666907285</c:v>
                </c:pt>
                <c:pt idx="22">
                  <c:v>56.72633800152349</c:v>
                </c:pt>
                <c:pt idx="23">
                  <c:v>55.35231730448314</c:v>
                </c:pt>
                <c:pt idx="24">
                  <c:v>55.09016605547954</c:v>
                </c:pt>
                <c:pt idx="25">
                  <c:v>51.00349356609188</c:v>
                </c:pt>
                <c:pt idx="26">
                  <c:v>49.57228422691462</c:v>
                </c:pt>
                <c:pt idx="27">
                  <c:v>49.22927804275261</c:v>
                </c:pt>
                <c:pt idx="28">
                  <c:v>46.52212992090379</c:v>
                </c:pt>
                <c:pt idx="29">
                  <c:v>44.83236346509389</c:v>
                </c:pt>
                <c:pt idx="30">
                  <c:v>44.662903541023894</c:v>
                </c:pt>
                <c:pt idx="31">
                  <c:v>43.73894397853686</c:v>
                </c:pt>
                <c:pt idx="32">
                  <c:v>42.606678303389</c:v>
                </c:pt>
                <c:pt idx="33">
                  <c:v>36.65303337102244</c:v>
                </c:pt>
                <c:pt idx="34">
                  <c:v>36.43328529724052</c:v>
                </c:pt>
                <c:pt idx="35">
                  <c:v>33.88191031036221</c:v>
                </c:pt>
                <c:pt idx="36">
                  <c:v>31.487973960097282</c:v>
                </c:pt>
                <c:pt idx="37">
                  <c:v>29.61845747382035</c:v>
                </c:pt>
                <c:pt idx="38">
                  <c:v>29.4319277527606</c:v>
                </c:pt>
                <c:pt idx="39">
                  <c:v>27.752571136195</c:v>
                </c:pt>
                <c:pt idx="40">
                  <c:v>27.00319088963672</c:v>
                </c:pt>
                <c:pt idx="41">
                  <c:v>26.34286237558079</c:v>
                </c:pt>
                <c:pt idx="42">
                  <c:v>26.057214105532122</c:v>
                </c:pt>
                <c:pt idx="43">
                  <c:v>25.346262414680567</c:v>
                </c:pt>
                <c:pt idx="44">
                  <c:v>21.957960845376956</c:v>
                </c:pt>
                <c:pt idx="45">
                  <c:v>21.40744618877961</c:v>
                </c:pt>
                <c:pt idx="46">
                  <c:v>20.949508288187623</c:v>
                </c:pt>
                <c:pt idx="47">
                  <c:v>19.62941646757819</c:v>
                </c:pt>
                <c:pt idx="48">
                  <c:v>17.755433882695804</c:v>
                </c:pt>
                <c:pt idx="49">
                  <c:v>15.29118216521923</c:v>
                </c:pt>
                <c:pt idx="50">
                  <c:v>13.761321328968613</c:v>
                </c:pt>
                <c:pt idx="51">
                  <c:v>13.37147746769951</c:v>
                </c:pt>
                <c:pt idx="52">
                  <c:v>9.29674815367778</c:v>
                </c:pt>
                <c:pt idx="53">
                  <c:v>8.51202973330012</c:v>
                </c:pt>
                <c:pt idx="54">
                  <c:v>7.11557672273373</c:v>
                </c:pt>
                <c:pt idx="55">
                  <c:v>6.850277386700543</c:v>
                </c:pt>
                <c:pt idx="56">
                  <c:v>4.85496133344987</c:v>
                </c:pt>
                <c:pt idx="57">
                  <c:v>4.128520615839748</c:v>
                </c:pt>
                <c:pt idx="58">
                  <c:v>3.896506010821854</c:v>
                </c:pt>
                <c:pt idx="59">
                  <c:v>1.7983625349726307</c:v>
                </c:pt>
                <c:pt idx="60">
                  <c:v>0.620028008339335</c:v>
                </c:pt>
                <c:pt idx="61">
                  <c:v>0.3240377300466335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省级室间质量评价临床检验项目参加率与合格率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省级室间质量评价临床检验项目参加率与合格率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眼科</c:v>
                </c:pt>
                <c:pt idx="1">
                  <c:v>东区肾病科</c:v>
                </c:pt>
                <c:pt idx="2">
                  <c:v>综合内科</c:v>
                </c:pt>
                <c:pt idx="3">
                  <c:v>脊柱骨科</c:v>
                </c:pt>
                <c:pt idx="4">
                  <c:v>推拿科</c:v>
                </c:pt>
                <c:pt idx="5">
                  <c:v>身心医学科</c:v>
                </c:pt>
                <c:pt idx="6">
                  <c:v>中医经典科</c:v>
                </c:pt>
                <c:pt idx="7">
                  <c:v>小儿推拿科</c:v>
                </c:pt>
                <c:pt idx="8">
                  <c:v>儿科</c:v>
                </c:pt>
                <c:pt idx="9">
                  <c:v>心病二科</c:v>
                </c:pt>
                <c:pt idx="10">
                  <c:v>神经外科</c:v>
                </c:pt>
                <c:pt idx="11">
                  <c:v>针灸科</c:v>
                </c:pt>
                <c:pt idx="12">
                  <c:v>心病一科</c:v>
                </c:pt>
                <c:pt idx="13">
                  <c:v>口腔科</c:v>
                </c:pt>
                <c:pt idx="14">
                  <c:v>肝胆外科</c:v>
                </c:pt>
                <c:pt idx="15">
                  <c:v>中医外治中心</c:v>
                </c:pt>
                <c:pt idx="16">
                  <c:v>西区重症医学科</c:v>
                </c:pt>
                <c:pt idx="17">
                  <c:v>肿瘤内科</c:v>
                </c:pt>
                <c:pt idx="18">
                  <c:v>产科</c:v>
                </c:pt>
                <c:pt idx="19">
                  <c:v>脾胃科消化科合并</c:v>
                </c:pt>
                <c:pt idx="20">
                  <c:v>内分泌科</c:v>
                </c:pt>
                <c:pt idx="21">
                  <c:v>老年医学科</c:v>
                </c:pt>
                <c:pt idx="22">
                  <c:v>心病三科</c:v>
                </c:pt>
                <c:pt idx="23">
                  <c:v>肛肠科</c:v>
                </c:pt>
                <c:pt idx="24">
                  <c:v>康复科</c:v>
                </c:pt>
                <c:pt idx="25">
                  <c:v>心血管内科</c:v>
                </c:pt>
                <c:pt idx="26">
                  <c:v>美容皮肤科</c:v>
                </c:pt>
                <c:pt idx="27">
                  <c:v>皮肤科</c:v>
                </c:pt>
                <c:pt idx="28">
                  <c:v>风湿病科</c:v>
                </c:pt>
                <c:pt idx="29">
                  <c:v>微创骨科</c:v>
                </c:pt>
                <c:pt idx="30">
                  <c:v>胸外科</c:v>
                </c:pt>
                <c:pt idx="31">
                  <c:v>创伤骨科</c:v>
                </c:pt>
                <c:pt idx="32">
                  <c:v>关节骨科</c:v>
                </c:pt>
                <c:pt idx="33">
                  <c:v>肝病科</c:v>
                </c:pt>
                <c:pt idx="34">
                  <c:v>耳鼻喉科</c:v>
                </c:pt>
                <c:pt idx="35">
                  <c:v>乳腺甲状腺外科</c:v>
                </c:pt>
                <c:pt idx="36">
                  <c:v>神经内科</c:v>
                </c:pt>
                <c:pt idx="37">
                  <c:v>医院</c:v>
                </c:pt>
                <c:pt idx="38">
                  <c:v>东区重症医学科</c:v>
                </c:pt>
                <c:pt idx="39">
                  <c:v>泌尿外科</c:v>
                </c:pt>
                <c:pt idx="40">
                  <c:v>脑病三科</c:v>
                </c:pt>
                <c:pt idx="41">
                  <c:v>普通外科</c:v>
                </c:pt>
                <c:pt idx="42">
                  <c:v>妇科</c:v>
                </c:pt>
                <c:pt idx="43">
                  <c:v>血液科</c:v>
                </c:pt>
                <c:pt idx="44">
                  <c:v>男科</c:v>
                </c:pt>
                <c:pt idx="45">
                  <c:v>运动损伤骨科</c:v>
                </c:pt>
                <c:pt idx="46">
                  <c:v>小儿骨科</c:v>
                </c:pt>
                <c:pt idx="47">
                  <c:v>肾脏内科</c:v>
                </c:pt>
                <c:pt idx="48">
                  <c:v>显微骨科</c:v>
                </c:pt>
                <c:pt idx="49">
                  <c:v>呼吸内科</c:v>
                </c:pt>
                <c:pt idx="50">
                  <c:v>肾病科</c:v>
                </c:pt>
                <c:pt idx="51">
                  <c:v>骨科</c:v>
                </c:pt>
                <c:pt idx="52">
                  <c:v>心病四科</c:v>
                </c:pt>
                <c:pt idx="53">
                  <c:v>脑病一科</c:v>
                </c:pt>
                <c:pt idx="54">
                  <c:v>脑病二科</c:v>
                </c:pt>
                <c:pt idx="55">
                  <c:v>消化内科</c:v>
                </c:pt>
                <c:pt idx="56">
                  <c:v>妇二科</c:v>
                </c:pt>
                <c:pt idx="57">
                  <c:v>妇科妇二科合并</c:v>
                </c:pt>
                <c:pt idx="58">
                  <c:v>脾胃病科</c:v>
                </c:pt>
                <c:pt idx="59">
                  <c:v>治未病中心</c:v>
                </c:pt>
                <c:pt idx="60">
                  <c:v>周围血管科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97.43903900955713</c:v>
                </c:pt>
                <c:pt idx="2">
                  <c:v>97.36487279952361</c:v>
                </c:pt>
                <c:pt idx="3">
                  <c:v>95.64125145810743</c:v>
                </c:pt>
                <c:pt idx="4">
                  <c:v>93.77231046816695</c:v>
                </c:pt>
                <c:pt idx="5">
                  <c:v>92.8635815347887</c:v>
                </c:pt>
                <c:pt idx="6">
                  <c:v>91.29940927532337</c:v>
                </c:pt>
                <c:pt idx="7">
                  <c:v>89.76630061384004</c:v>
                </c:pt>
                <c:pt idx="8">
                  <c:v>87.97697114531681</c:v>
                </c:pt>
                <c:pt idx="9">
                  <c:v>86.02912469963505</c:v>
                </c:pt>
                <c:pt idx="10">
                  <c:v>84.77144060698872</c:v>
                </c:pt>
                <c:pt idx="11">
                  <c:v>83.81108184865852</c:v>
                </c:pt>
                <c:pt idx="12">
                  <c:v>83.62536169288883</c:v>
                </c:pt>
                <c:pt idx="13">
                  <c:v>82.26524633579298</c:v>
                </c:pt>
                <c:pt idx="14">
                  <c:v>80.99074947994734</c:v>
                </c:pt>
                <c:pt idx="15">
                  <c:v>79.6977631327028</c:v>
                </c:pt>
                <c:pt idx="16">
                  <c:v>76.69593156332631</c:v>
                </c:pt>
                <c:pt idx="17">
                  <c:v>76.08299744459516</c:v>
                </c:pt>
                <c:pt idx="18">
                  <c:v>75.52268474271646</c:v>
                </c:pt>
                <c:pt idx="19">
                  <c:v>73.96480377551484</c:v>
                </c:pt>
                <c:pt idx="20">
                  <c:v>72.85207500822531</c:v>
                </c:pt>
                <c:pt idx="21">
                  <c:v>72.22599706181039</c:v>
                </c:pt>
                <c:pt idx="22">
                  <c:v>70.82188398789384</c:v>
                </c:pt>
                <c:pt idx="23">
                  <c:v>69.05388781457101</c:v>
                </c:pt>
                <c:pt idx="24">
                  <c:v>68.20912867858387</c:v>
                </c:pt>
                <c:pt idx="25">
                  <c:v>63.70600785604234</c:v>
                </c:pt>
                <c:pt idx="26">
                  <c:v>63.34126244200714</c:v>
                </c:pt>
                <c:pt idx="27">
                  <c:v>62.05606454441242</c:v>
                </c:pt>
                <c:pt idx="28">
                  <c:v>60.700449197924584</c:v>
                </c:pt>
                <c:pt idx="29">
                  <c:v>58.9729399150217</c:v>
                </c:pt>
                <c:pt idx="30">
                  <c:v>55.24870478163947</c:v>
                </c:pt>
                <c:pt idx="31">
                  <c:v>55.1140079604278</c:v>
                </c:pt>
                <c:pt idx="32">
                  <c:v>52.07870306886269</c:v>
                </c:pt>
                <c:pt idx="33">
                  <c:v>51.427550134662056</c:v>
                </c:pt>
                <c:pt idx="34">
                  <c:v>50.05771183559906</c:v>
                </c:pt>
                <c:pt idx="35">
                  <c:v>49.13983696362075</c:v>
                </c:pt>
                <c:pt idx="36">
                  <c:v>48.71006010271088</c:v>
                </c:pt>
                <c:pt idx="37">
                  <c:v>44.35512886828136</c:v>
                </c:pt>
                <c:pt idx="38">
                  <c:v>44.2512516190093</c:v>
                </c:pt>
                <c:pt idx="39">
                  <c:v>44.08224253445996</c:v>
                </c:pt>
                <c:pt idx="40">
                  <c:v>43.89027709480329</c:v>
                </c:pt>
                <c:pt idx="41">
                  <c:v>40.1298903764921</c:v>
                </c:pt>
                <c:pt idx="42">
                  <c:v>34.69515194705562</c:v>
                </c:pt>
                <c:pt idx="43">
                  <c:v>32.81010262082229</c:v>
                </c:pt>
                <c:pt idx="44">
                  <c:v>32.40785016178083</c:v>
                </c:pt>
                <c:pt idx="45">
                  <c:v>30.835166432013093</c:v>
                </c:pt>
                <c:pt idx="46">
                  <c:v>29.568912446175478</c:v>
                </c:pt>
                <c:pt idx="47">
                  <c:v>28.392724817906203</c:v>
                </c:pt>
                <c:pt idx="48">
                  <c:v>19.67409130693607</c:v>
                </c:pt>
                <c:pt idx="49">
                  <c:v>18.089659726493107</c:v>
                </c:pt>
                <c:pt idx="50">
                  <c:v>16.960780662660117</c:v>
                </c:pt>
                <c:pt idx="51">
                  <c:v>15.337741130863101</c:v>
                </c:pt>
                <c:pt idx="52">
                  <c:v>14.786601892721025</c:v>
                </c:pt>
                <c:pt idx="53">
                  <c:v>13.807790288988777</c:v>
                </c:pt>
                <c:pt idx="54">
                  <c:v>9.802006284036874</c:v>
                </c:pt>
                <c:pt idx="55">
                  <c:v>7.507557246720015</c:v>
                </c:pt>
                <c:pt idx="56">
                  <c:v>6.753582827149472</c:v>
                </c:pt>
                <c:pt idx="57">
                  <c:v>5.154725221290084</c:v>
                </c:pt>
                <c:pt idx="58">
                  <c:v>4.554141362898094</c:v>
                </c:pt>
                <c:pt idx="59">
                  <c:v>2.864418559649477</c:v>
                </c:pt>
                <c:pt idx="60">
                  <c:v>2.5931005766889794</c:v>
                </c:pt>
                <c:pt idx="61">
                  <c:v>0.19912720109726642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手术患者并发症发生率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手术患者并发症发生率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中医外治中心</c:v>
                </c:pt>
                <c:pt idx="2">
                  <c:v>心血管内科</c:v>
                </c:pt>
                <c:pt idx="3">
                  <c:v>心病四科</c:v>
                </c:pt>
                <c:pt idx="4">
                  <c:v>针灸科</c:v>
                </c:pt>
                <c:pt idx="5">
                  <c:v>显微骨科</c:v>
                </c:pt>
                <c:pt idx="6">
                  <c:v>肾病科</c:v>
                </c:pt>
                <c:pt idx="7">
                  <c:v>西区重症医学科</c:v>
                </c:pt>
                <c:pt idx="8">
                  <c:v>乳腺甲状腺外科</c:v>
                </c:pt>
                <c:pt idx="9">
                  <c:v>产科</c:v>
                </c:pt>
                <c:pt idx="10">
                  <c:v>肾脏内科</c:v>
                </c:pt>
                <c:pt idx="11">
                  <c:v>创伤骨科</c:v>
                </c:pt>
                <c:pt idx="12">
                  <c:v>普通外科</c:v>
                </c:pt>
                <c:pt idx="13">
                  <c:v>皮肤科</c:v>
                </c:pt>
                <c:pt idx="14">
                  <c:v>呼吸内科</c:v>
                </c:pt>
                <c:pt idx="15">
                  <c:v>东区肾病科</c:v>
                </c:pt>
                <c:pt idx="16">
                  <c:v>肝病科</c:v>
                </c:pt>
                <c:pt idx="17">
                  <c:v>推拿科</c:v>
                </c:pt>
                <c:pt idx="18">
                  <c:v>妇科</c:v>
                </c:pt>
                <c:pt idx="19">
                  <c:v>耳鼻喉科</c:v>
                </c:pt>
                <c:pt idx="20">
                  <c:v>小儿骨科</c:v>
                </c:pt>
                <c:pt idx="21">
                  <c:v>口腔科</c:v>
                </c:pt>
                <c:pt idx="22">
                  <c:v>脑病二科</c:v>
                </c:pt>
                <c:pt idx="23">
                  <c:v>周围血管科</c:v>
                </c:pt>
                <c:pt idx="24">
                  <c:v>泌尿外科</c:v>
                </c:pt>
                <c:pt idx="25">
                  <c:v>康复科</c:v>
                </c:pt>
                <c:pt idx="26">
                  <c:v>神经内科</c:v>
                </c:pt>
                <c:pt idx="27">
                  <c:v>神经外科</c:v>
                </c:pt>
                <c:pt idx="28">
                  <c:v>肝胆外科</c:v>
                </c:pt>
                <c:pt idx="29">
                  <c:v>心病三科</c:v>
                </c:pt>
                <c:pt idx="30">
                  <c:v>心病二科</c:v>
                </c:pt>
                <c:pt idx="31">
                  <c:v>老年医学科</c:v>
                </c:pt>
                <c:pt idx="32">
                  <c:v>血液科</c:v>
                </c:pt>
                <c:pt idx="33">
                  <c:v>治未病中心</c:v>
                </c:pt>
                <c:pt idx="34">
                  <c:v>肛肠科</c:v>
                </c:pt>
                <c:pt idx="35">
                  <c:v>小儿推拿科</c:v>
                </c:pt>
                <c:pt idx="36">
                  <c:v>脾胃病科</c:v>
                </c:pt>
                <c:pt idx="37">
                  <c:v>东区重症医学科</c:v>
                </c:pt>
                <c:pt idx="38">
                  <c:v>风湿病科</c:v>
                </c:pt>
                <c:pt idx="39">
                  <c:v>胸外科</c:v>
                </c:pt>
                <c:pt idx="40">
                  <c:v>关节骨科</c:v>
                </c:pt>
                <c:pt idx="41">
                  <c:v>消化内科</c:v>
                </c:pt>
                <c:pt idx="42">
                  <c:v>眼科</c:v>
                </c:pt>
                <c:pt idx="43">
                  <c:v>重症医学科</c:v>
                </c:pt>
                <c:pt idx="44">
                  <c:v>心病一科</c:v>
                </c:pt>
                <c:pt idx="45">
                  <c:v>美容皮肤科</c:v>
                </c:pt>
                <c:pt idx="46">
                  <c:v>脑病一科</c:v>
                </c:pt>
                <c:pt idx="47">
                  <c:v>脑病三科</c:v>
                </c:pt>
                <c:pt idx="48">
                  <c:v>综合内科</c:v>
                </c:pt>
                <c:pt idx="49">
                  <c:v>身心医学科</c:v>
                </c:pt>
                <c:pt idx="50">
                  <c:v>儿科</c:v>
                </c:pt>
                <c:pt idx="51">
                  <c:v>内分泌科</c:v>
                </c:pt>
                <c:pt idx="52">
                  <c:v>妇科妇二科合并</c:v>
                </c:pt>
                <c:pt idx="53">
                  <c:v>运动损伤骨科</c:v>
                </c:pt>
                <c:pt idx="54">
                  <c:v>肿瘤内科</c:v>
                </c:pt>
                <c:pt idx="55">
                  <c:v>脾胃科消化科合并</c:v>
                </c:pt>
                <c:pt idx="56">
                  <c:v>中医经典科</c:v>
                </c:pt>
                <c:pt idx="57">
                  <c:v>骨科</c:v>
                </c:pt>
                <c:pt idx="58">
                  <c:v>男科</c:v>
                </c:pt>
                <c:pt idx="59">
                  <c:v>微创骨科</c:v>
                </c:pt>
                <c:pt idx="60">
                  <c:v>妇二科</c:v>
                </c:pt>
                <c:pt idx="61">
                  <c:v>脊柱骨科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36.086116871295964</c:v>
                </c:pt>
                <c:pt idx="2">
                  <c:v>12.226831493564683</c:v>
                </c:pt>
                <c:pt idx="3">
                  <c:v>10.182852750820064</c:v>
                </c:pt>
                <c:pt idx="4">
                  <c:v>8.737945298681495</c:v>
                </c:pt>
                <c:pt idx="5">
                  <c:v>8.037902080609115</c:v>
                </c:pt>
                <c:pt idx="6">
                  <c:v>7.390123015883296</c:v>
                </c:pt>
                <c:pt idx="7">
                  <c:v>6.858336217634086</c:v>
                </c:pt>
                <c:pt idx="8">
                  <c:v>5.447452658100717</c:v>
                </c:pt>
                <c:pt idx="9">
                  <c:v>3.290801054020231</c:v>
                </c:pt>
                <c:pt idx="10">
                  <c:v>2.018848018354498</c:v>
                </c:pt>
                <c:pt idx="11">
                  <c:v>1.9237313852852156</c:v>
                </c:pt>
                <c:pt idx="12">
                  <c:v>1.5490996590010613</c:v>
                </c:pt>
                <c:pt idx="13">
                  <c:v>1.4109037869056038</c:v>
                </c:pt>
                <c:pt idx="14">
                  <c:v>1.365651791231957</c:v>
                </c:pt>
                <c:pt idx="15">
                  <c:v>1.3058639192062553</c:v>
                </c:pt>
                <c:pt idx="16">
                  <c:v>1.281494023826885</c:v>
                </c:pt>
                <c:pt idx="17">
                  <c:v>1.1732527074127586</c:v>
                </c:pt>
                <c:pt idx="18">
                  <c:v>1.143568110208731</c:v>
                </c:pt>
                <c:pt idx="19">
                  <c:v>1.1393355573382749</c:v>
                </c:pt>
                <c:pt idx="20">
                  <c:v>1.1235921535531406</c:v>
                </c:pt>
                <c:pt idx="21">
                  <c:v>1.091398261618278</c:v>
                </c:pt>
                <c:pt idx="22">
                  <c:v>1.0578819028689581</c:v>
                </c:pt>
                <c:pt idx="23">
                  <c:v>1.0475425083927088</c:v>
                </c:pt>
                <c:pt idx="24">
                  <c:v>1.0203608113856328</c:v>
                </c:pt>
                <c:pt idx="25">
                  <c:v>0.864867702751095</c:v>
                </c:pt>
                <c:pt idx="26">
                  <c:v>0.8643453726064485</c:v>
                </c:pt>
                <c:pt idx="27">
                  <c:v>0.8492640666900749</c:v>
                </c:pt>
                <c:pt idx="28">
                  <c:v>0.8389139627004818</c:v>
                </c:pt>
                <c:pt idx="29">
                  <c:v>0.8248321493496378</c:v>
                </c:pt>
                <c:pt idx="30">
                  <c:v>0.7531197040232742</c:v>
                </c:pt>
                <c:pt idx="31">
                  <c:v>0.74089157222589</c:v>
                </c:pt>
                <c:pt idx="32">
                  <c:v>0.7075434124640693</c:v>
                </c:pt>
                <c:pt idx="33">
                  <c:v>0.6846182726309654</c:v>
                </c:pt>
                <c:pt idx="34">
                  <c:v>0.677734976298751</c:v>
                </c:pt>
                <c:pt idx="35">
                  <c:v>0.6735320055248337</c:v>
                </c:pt>
                <c:pt idx="36">
                  <c:v>0.6703404718412996</c:v>
                </c:pt>
                <c:pt idx="37">
                  <c:v>0.6505058550004374</c:v>
                </c:pt>
                <c:pt idx="38">
                  <c:v>0.6444571202667971</c:v>
                </c:pt>
                <c:pt idx="39">
                  <c:v>0.623134640523819</c:v>
                </c:pt>
                <c:pt idx="40">
                  <c:v>0.6112385351795471</c:v>
                </c:pt>
                <c:pt idx="41">
                  <c:v>0.5223307518581602</c:v>
                </c:pt>
                <c:pt idx="42">
                  <c:v>0.5117164850371902</c:v>
                </c:pt>
                <c:pt idx="43">
                  <c:v>0.5081422013446217</c:v>
                </c:pt>
                <c:pt idx="44">
                  <c:v>0.4861992723711337</c:v>
                </c:pt>
                <c:pt idx="45">
                  <c:v>0.47345732470185387</c:v>
                </c:pt>
                <c:pt idx="46">
                  <c:v>0.4671491145509083</c:v>
                </c:pt>
                <c:pt idx="47">
                  <c:v>0.46684328995199004</c:v>
                </c:pt>
                <c:pt idx="48">
                  <c:v>0.4632333124529905</c:v>
                </c:pt>
                <c:pt idx="49">
                  <c:v>0.45385126518811003</c:v>
                </c:pt>
                <c:pt idx="50">
                  <c:v>0.44080405966530134</c:v>
                </c:pt>
                <c:pt idx="51">
                  <c:v>0.429406957790923</c:v>
                </c:pt>
                <c:pt idx="52">
                  <c:v>0.42548941705676085</c:v>
                </c:pt>
                <c:pt idx="53">
                  <c:v>0.4245988730251255</c:v>
                </c:pt>
                <c:pt idx="54">
                  <c:v>0.42280273924846</c:v>
                </c:pt>
                <c:pt idx="55">
                  <c:v>0.41754696686223197</c:v>
                </c:pt>
                <c:pt idx="56">
                  <c:v>0.40828924616277396</c:v>
                </c:pt>
                <c:pt idx="57">
                  <c:v>0.38441724345442246</c:v>
                </c:pt>
                <c:pt idx="58">
                  <c:v>0.3755396853994181</c:v>
                </c:pt>
                <c:pt idx="59">
                  <c:v>0.37412081924191865</c:v>
                </c:pt>
                <c:pt idx="60">
                  <c:v>0.3727710027393171</c:v>
                </c:pt>
                <c:pt idx="61">
                  <c:v>0.3658743641894257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硕士研究生导师占比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硕士研究生导师占比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普通外科</c:v>
                </c:pt>
                <c:pt idx="1">
                  <c:v>肛肠科</c:v>
                </c:pt>
                <c:pt idx="2">
                  <c:v>脊柱骨科</c:v>
                </c:pt>
                <c:pt idx="3">
                  <c:v>显微骨科</c:v>
                </c:pt>
                <c:pt idx="4">
                  <c:v>泌尿外科</c:v>
                </c:pt>
                <c:pt idx="5">
                  <c:v>心病一科</c:v>
                </c:pt>
                <c:pt idx="6">
                  <c:v>微创骨科</c:v>
                </c:pt>
                <c:pt idx="7">
                  <c:v>医院</c:v>
                </c:pt>
                <c:pt idx="8">
                  <c:v>创伤骨科</c:v>
                </c:pt>
                <c:pt idx="9">
                  <c:v>脾胃科消化科合并</c:v>
                </c:pt>
                <c:pt idx="10">
                  <c:v>脾胃病科</c:v>
                </c:pt>
                <c:pt idx="11">
                  <c:v>肿瘤内科</c:v>
                </c:pt>
                <c:pt idx="12">
                  <c:v>运动损伤骨科</c:v>
                </c:pt>
                <c:pt idx="13">
                  <c:v>身心医学科</c:v>
                </c:pt>
                <c:pt idx="14">
                  <c:v>脑病三科</c:v>
                </c:pt>
                <c:pt idx="15">
                  <c:v>呼吸内科</c:v>
                </c:pt>
                <c:pt idx="16">
                  <c:v>心血管内科</c:v>
                </c:pt>
                <c:pt idx="17">
                  <c:v>肝胆外科</c:v>
                </c:pt>
                <c:pt idx="18">
                  <c:v>东区肾病科</c:v>
                </c:pt>
                <c:pt idx="19">
                  <c:v>美容皮肤科</c:v>
                </c:pt>
                <c:pt idx="20">
                  <c:v>周围血管科</c:v>
                </c:pt>
                <c:pt idx="21">
                  <c:v>儿科</c:v>
                </c:pt>
                <c:pt idx="22">
                  <c:v>西区重症医学科</c:v>
                </c:pt>
                <c:pt idx="23">
                  <c:v>骨科</c:v>
                </c:pt>
                <c:pt idx="24">
                  <c:v>重症医学科</c:v>
                </c:pt>
                <c:pt idx="25">
                  <c:v>神经内科</c:v>
                </c:pt>
                <c:pt idx="26">
                  <c:v>产科</c:v>
                </c:pt>
                <c:pt idx="27">
                  <c:v>治未病中心</c:v>
                </c:pt>
                <c:pt idx="28">
                  <c:v>妇科</c:v>
                </c:pt>
                <c:pt idx="29">
                  <c:v>关节骨科</c:v>
                </c:pt>
                <c:pt idx="30">
                  <c:v>肾病科</c:v>
                </c:pt>
                <c:pt idx="31">
                  <c:v>心病二科</c:v>
                </c:pt>
                <c:pt idx="32">
                  <c:v>风湿病科</c:v>
                </c:pt>
                <c:pt idx="33">
                  <c:v>乳腺甲状腺外科</c:v>
                </c:pt>
                <c:pt idx="34">
                  <c:v>小儿骨科</c:v>
                </c:pt>
                <c:pt idx="35">
                  <c:v>妇科妇二科合并</c:v>
                </c:pt>
                <c:pt idx="36">
                  <c:v>中医外治中心</c:v>
                </c:pt>
                <c:pt idx="37">
                  <c:v>心病三科</c:v>
                </c:pt>
                <c:pt idx="38">
                  <c:v>东区重症医学科</c:v>
                </c:pt>
                <c:pt idx="39">
                  <c:v>眼科</c:v>
                </c:pt>
                <c:pt idx="40">
                  <c:v>心病四科</c:v>
                </c:pt>
                <c:pt idx="41">
                  <c:v>妇二科</c:v>
                </c:pt>
                <c:pt idx="42">
                  <c:v>肾脏内科</c:v>
                </c:pt>
                <c:pt idx="43">
                  <c:v>神经外科</c:v>
                </c:pt>
                <c:pt idx="44">
                  <c:v>胸外科</c:v>
                </c:pt>
                <c:pt idx="45">
                  <c:v>脑病一科</c:v>
                </c:pt>
                <c:pt idx="46">
                  <c:v>血液科</c:v>
                </c:pt>
                <c:pt idx="47">
                  <c:v>针灸科</c:v>
                </c:pt>
                <c:pt idx="48">
                  <c:v>康复科</c:v>
                </c:pt>
                <c:pt idx="49">
                  <c:v>内分泌科</c:v>
                </c:pt>
                <c:pt idx="50">
                  <c:v>中医经典科</c:v>
                </c:pt>
                <c:pt idx="51">
                  <c:v>消化内科</c:v>
                </c:pt>
                <c:pt idx="52">
                  <c:v>综合内科</c:v>
                </c:pt>
                <c:pt idx="53">
                  <c:v>皮肤科</c:v>
                </c:pt>
                <c:pt idx="54">
                  <c:v>口腔科</c:v>
                </c:pt>
                <c:pt idx="55">
                  <c:v>小儿推拿科</c:v>
                </c:pt>
                <c:pt idx="56">
                  <c:v>推拿科</c:v>
                </c:pt>
                <c:pt idx="57">
                  <c:v>耳鼻喉科</c:v>
                </c:pt>
                <c:pt idx="58">
                  <c:v>肝病科</c:v>
                </c:pt>
                <c:pt idx="59">
                  <c:v>老年医学科</c:v>
                </c:pt>
                <c:pt idx="60">
                  <c:v>脑病二科</c:v>
                </c:pt>
                <c:pt idx="61">
                  <c:v>男科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99.9836942432006</c:v>
                </c:pt>
                <c:pt idx="2">
                  <c:v>98.7199216472479</c:v>
                </c:pt>
                <c:pt idx="3">
                  <c:v>97.49469947323854</c:v>
                </c:pt>
                <c:pt idx="4">
                  <c:v>96.79893433480527</c:v>
                </c:pt>
                <c:pt idx="5">
                  <c:v>95.66134821401374</c:v>
                </c:pt>
                <c:pt idx="6">
                  <c:v>94.51922149258891</c:v>
                </c:pt>
                <c:pt idx="7">
                  <c:v>94.2229176070014</c:v>
                </c:pt>
                <c:pt idx="8">
                  <c:v>91.3797030920438</c:v>
                </c:pt>
                <c:pt idx="9">
                  <c:v>91.22704524471152</c:v>
                </c:pt>
                <c:pt idx="10">
                  <c:v>90.58636491962375</c:v>
                </c:pt>
                <c:pt idx="11">
                  <c:v>89.9688762870844</c:v>
                </c:pt>
                <c:pt idx="12">
                  <c:v>88.61343155767193</c:v>
                </c:pt>
                <c:pt idx="13">
                  <c:v>86.59017581338163</c:v>
                </c:pt>
                <c:pt idx="14">
                  <c:v>86.26367184943251</c:v>
                </c:pt>
                <c:pt idx="15">
                  <c:v>85.96253435470975</c:v>
                </c:pt>
                <c:pt idx="16">
                  <c:v>85.36232477939701</c:v>
                </c:pt>
                <c:pt idx="17">
                  <c:v>79.75631714576096</c:v>
                </c:pt>
                <c:pt idx="18">
                  <c:v>79.57741954677188</c:v>
                </c:pt>
                <c:pt idx="19">
                  <c:v>74.82971073031281</c:v>
                </c:pt>
                <c:pt idx="20">
                  <c:v>71.32233969524066</c:v>
                </c:pt>
                <c:pt idx="21">
                  <c:v>70.38158133022937</c:v>
                </c:pt>
                <c:pt idx="22">
                  <c:v>68.65586141707428</c:v>
                </c:pt>
                <c:pt idx="23">
                  <c:v>68.08433924300826</c:v>
                </c:pt>
                <c:pt idx="24">
                  <c:v>66.37292342146947</c:v>
                </c:pt>
                <c:pt idx="25">
                  <c:v>64.63066547557742</c:v>
                </c:pt>
                <c:pt idx="26">
                  <c:v>58.50533805347603</c:v>
                </c:pt>
                <c:pt idx="27">
                  <c:v>57.146761981397454</c:v>
                </c:pt>
                <c:pt idx="28">
                  <c:v>55.97516701071665</c:v>
                </c:pt>
                <c:pt idx="29">
                  <c:v>54.91758339429876</c:v>
                </c:pt>
                <c:pt idx="30">
                  <c:v>54.24433404540365</c:v>
                </c:pt>
                <c:pt idx="31">
                  <c:v>52.38919951887022</c:v>
                </c:pt>
                <c:pt idx="32">
                  <c:v>51.69408619759396</c:v>
                </c:pt>
                <c:pt idx="33">
                  <c:v>50.8905995591382</c:v>
                </c:pt>
                <c:pt idx="34">
                  <c:v>50.883809739216495</c:v>
                </c:pt>
                <c:pt idx="35">
                  <c:v>46.59844951431303</c:v>
                </c:pt>
                <c:pt idx="36">
                  <c:v>46.28966520493088</c:v>
                </c:pt>
                <c:pt idx="37">
                  <c:v>42.955426234675436</c:v>
                </c:pt>
                <c:pt idx="38">
                  <c:v>41.4976942686524</c:v>
                </c:pt>
                <c:pt idx="39">
                  <c:v>33.07718794225221</c:v>
                </c:pt>
                <c:pt idx="40">
                  <c:v>32.59739511885303</c:v>
                </c:pt>
                <c:pt idx="41">
                  <c:v>32.11696803205194</c:v>
                </c:pt>
                <c:pt idx="42">
                  <c:v>31.29742491414413</c:v>
                </c:pt>
                <c:pt idx="43">
                  <c:v>26.239354361692136</c:v>
                </c:pt>
                <c:pt idx="44">
                  <c:v>26.13942813348788</c:v>
                </c:pt>
                <c:pt idx="45">
                  <c:v>25.193852616002456</c:v>
                </c:pt>
                <c:pt idx="46">
                  <c:v>21.3333464205982</c:v>
                </c:pt>
                <c:pt idx="47">
                  <c:v>19.899300590893034</c:v>
                </c:pt>
                <c:pt idx="48">
                  <c:v>19.40527798258569</c:v>
                </c:pt>
                <c:pt idx="49">
                  <c:v>18.10229292613836</c:v>
                </c:pt>
                <c:pt idx="50">
                  <c:v>18.02018876491693</c:v>
                </c:pt>
                <c:pt idx="51">
                  <c:v>17.192401805835832</c:v>
                </c:pt>
                <c:pt idx="52">
                  <c:v>14.61798919736012</c:v>
                </c:pt>
                <c:pt idx="53">
                  <c:v>9.662736248122801</c:v>
                </c:pt>
                <c:pt idx="54">
                  <c:v>9.346396147134294</c:v>
                </c:pt>
                <c:pt idx="55">
                  <c:v>6.929139279732774</c:v>
                </c:pt>
                <c:pt idx="56">
                  <c:v>5.705312828492306</c:v>
                </c:pt>
                <c:pt idx="57">
                  <c:v>5.14425862683502</c:v>
                </c:pt>
                <c:pt idx="58">
                  <c:v>2.439252550571608</c:v>
                </c:pt>
                <c:pt idx="59">
                  <c:v>0.7782287668540774</c:v>
                </c:pt>
                <c:pt idx="60">
                  <c:v>0.1832375644298983</c:v>
                </c:pt>
                <c:pt idx="61">
                  <c:v>0.11818410283777685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医师硕士占比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医师硕士占比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神经外科</c:v>
                </c:pt>
                <c:pt idx="1">
                  <c:v>肝胆外科</c:v>
                </c:pt>
                <c:pt idx="2">
                  <c:v>乳腺甲状腺外科</c:v>
                </c:pt>
                <c:pt idx="3">
                  <c:v>内分泌科</c:v>
                </c:pt>
                <c:pt idx="4">
                  <c:v>耳鼻喉科</c:v>
                </c:pt>
                <c:pt idx="5">
                  <c:v>眼科</c:v>
                </c:pt>
                <c:pt idx="6">
                  <c:v>美容皮肤科</c:v>
                </c:pt>
                <c:pt idx="7">
                  <c:v>脊柱骨科</c:v>
                </c:pt>
                <c:pt idx="8">
                  <c:v>泌尿外科</c:v>
                </c:pt>
                <c:pt idx="9">
                  <c:v>妇科妇二科合并</c:v>
                </c:pt>
                <c:pt idx="10">
                  <c:v>产科</c:v>
                </c:pt>
                <c:pt idx="11">
                  <c:v>综合内科</c:v>
                </c:pt>
                <c:pt idx="12">
                  <c:v>东区肾病科</c:v>
                </c:pt>
                <c:pt idx="13">
                  <c:v>神经内科</c:v>
                </c:pt>
                <c:pt idx="14">
                  <c:v>重症医学科</c:v>
                </c:pt>
                <c:pt idx="15">
                  <c:v>心病三科</c:v>
                </c:pt>
                <c:pt idx="16">
                  <c:v>中医经典科</c:v>
                </c:pt>
                <c:pt idx="17">
                  <c:v>口腔科</c:v>
                </c:pt>
                <c:pt idx="18">
                  <c:v>治未病中心</c:v>
                </c:pt>
                <c:pt idx="19">
                  <c:v>肿瘤内科</c:v>
                </c:pt>
                <c:pt idx="20">
                  <c:v>微创骨科</c:v>
                </c:pt>
                <c:pt idx="21">
                  <c:v>针灸科</c:v>
                </c:pt>
                <c:pt idx="22">
                  <c:v>肛肠科</c:v>
                </c:pt>
                <c:pt idx="23">
                  <c:v>肾病科</c:v>
                </c:pt>
                <c:pt idx="24">
                  <c:v>老年医学科</c:v>
                </c:pt>
                <c:pt idx="25">
                  <c:v>妇二科</c:v>
                </c:pt>
                <c:pt idx="26">
                  <c:v>血液科</c:v>
                </c:pt>
                <c:pt idx="27">
                  <c:v>肝病科</c:v>
                </c:pt>
                <c:pt idx="28">
                  <c:v>小儿推拿科</c:v>
                </c:pt>
                <c:pt idx="29">
                  <c:v>脑病一科</c:v>
                </c:pt>
                <c:pt idx="30">
                  <c:v>男科</c:v>
                </c:pt>
                <c:pt idx="31">
                  <c:v>皮肤科</c:v>
                </c:pt>
                <c:pt idx="32">
                  <c:v>东区重症医学科</c:v>
                </c:pt>
                <c:pt idx="33">
                  <c:v>脑病三科</c:v>
                </c:pt>
                <c:pt idx="34">
                  <c:v>消化内科</c:v>
                </c:pt>
                <c:pt idx="35">
                  <c:v>风湿病科</c:v>
                </c:pt>
                <c:pt idx="36">
                  <c:v>关节骨科</c:v>
                </c:pt>
                <c:pt idx="37">
                  <c:v>骨科</c:v>
                </c:pt>
                <c:pt idx="38">
                  <c:v>周围血管科</c:v>
                </c:pt>
                <c:pt idx="39">
                  <c:v>西区重症医学科</c:v>
                </c:pt>
                <c:pt idx="40">
                  <c:v>胸外科</c:v>
                </c:pt>
                <c:pt idx="41">
                  <c:v>呼吸内科</c:v>
                </c:pt>
                <c:pt idx="42">
                  <c:v>医院</c:v>
                </c:pt>
                <c:pt idx="43">
                  <c:v>心病四科</c:v>
                </c:pt>
                <c:pt idx="44">
                  <c:v>脾胃病科</c:v>
                </c:pt>
                <c:pt idx="45">
                  <c:v>小儿骨科</c:v>
                </c:pt>
                <c:pt idx="46">
                  <c:v>身心医学科</c:v>
                </c:pt>
                <c:pt idx="47">
                  <c:v>心血管内科</c:v>
                </c:pt>
                <c:pt idx="48">
                  <c:v>脑病二科</c:v>
                </c:pt>
                <c:pt idx="49">
                  <c:v>肾脏内科</c:v>
                </c:pt>
                <c:pt idx="50">
                  <c:v>创伤骨科</c:v>
                </c:pt>
                <c:pt idx="51">
                  <c:v>妇科</c:v>
                </c:pt>
                <c:pt idx="52">
                  <c:v>运动损伤骨科</c:v>
                </c:pt>
                <c:pt idx="53">
                  <c:v>普通外科</c:v>
                </c:pt>
                <c:pt idx="54">
                  <c:v>康复科</c:v>
                </c:pt>
                <c:pt idx="55">
                  <c:v>中医外治中心</c:v>
                </c:pt>
                <c:pt idx="56">
                  <c:v>心病二科</c:v>
                </c:pt>
                <c:pt idx="57">
                  <c:v>脾胃科消化科合并</c:v>
                </c:pt>
                <c:pt idx="58">
                  <c:v>心病一科</c:v>
                </c:pt>
                <c:pt idx="59">
                  <c:v>显微骨科</c:v>
                </c:pt>
                <c:pt idx="60">
                  <c:v>推拿科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97.86635357943038</c:v>
                </c:pt>
                <c:pt idx="2">
                  <c:v>97.8275555664625</c:v>
                </c:pt>
                <c:pt idx="3">
                  <c:v>96.15031364755966</c:v>
                </c:pt>
                <c:pt idx="4">
                  <c:v>95.51999449752195</c:v>
                </c:pt>
                <c:pt idx="5">
                  <c:v>95.17926054509356</c:v>
                </c:pt>
                <c:pt idx="6">
                  <c:v>94.7350337153483</c:v>
                </c:pt>
                <c:pt idx="7">
                  <c:v>92.81420423040244</c:v>
                </c:pt>
                <c:pt idx="8">
                  <c:v>92.60494301431085</c:v>
                </c:pt>
                <c:pt idx="9">
                  <c:v>92.3779455446669</c:v>
                </c:pt>
                <c:pt idx="10">
                  <c:v>90.84804938510531</c:v>
                </c:pt>
                <c:pt idx="11">
                  <c:v>88.96271928085127</c:v>
                </c:pt>
                <c:pt idx="12">
                  <c:v>86.08819644964514</c:v>
                </c:pt>
                <c:pt idx="13">
                  <c:v>85.85583800898877</c:v>
                </c:pt>
                <c:pt idx="14">
                  <c:v>83.46674844740167</c:v>
                </c:pt>
                <c:pt idx="15">
                  <c:v>82.8210376470703</c:v>
                </c:pt>
                <c:pt idx="16">
                  <c:v>81.37758536072464</c:v>
                </c:pt>
                <c:pt idx="17">
                  <c:v>75.40343639455261</c:v>
                </c:pt>
                <c:pt idx="18">
                  <c:v>75.33092467732006</c:v>
                </c:pt>
                <c:pt idx="19">
                  <c:v>74.45272743366185</c:v>
                </c:pt>
                <c:pt idx="20">
                  <c:v>70.76942478115203</c:v>
                </c:pt>
                <c:pt idx="21">
                  <c:v>69.00985289660332</c:v>
                </c:pt>
                <c:pt idx="22">
                  <c:v>68.64018343016741</c:v>
                </c:pt>
                <c:pt idx="23">
                  <c:v>68.48964097731202</c:v>
                </c:pt>
                <c:pt idx="24">
                  <c:v>65.94141459093422</c:v>
                </c:pt>
                <c:pt idx="25">
                  <c:v>64.69604146545583</c:v>
                </c:pt>
                <c:pt idx="26">
                  <c:v>64.28658226964328</c:v>
                </c:pt>
                <c:pt idx="27">
                  <c:v>54.230557647007636</c:v>
                </c:pt>
                <c:pt idx="28">
                  <c:v>53.082686590470544</c:v>
                </c:pt>
                <c:pt idx="29">
                  <c:v>50.23941584083139</c:v>
                </c:pt>
                <c:pt idx="30">
                  <c:v>48.985886019981976</c:v>
                </c:pt>
                <c:pt idx="31">
                  <c:v>45.94515633003943</c:v>
                </c:pt>
                <c:pt idx="32">
                  <c:v>44.678864704761395</c:v>
                </c:pt>
                <c:pt idx="33">
                  <c:v>44.48349508116945</c:v>
                </c:pt>
                <c:pt idx="34">
                  <c:v>43.58192307621464</c:v>
                </c:pt>
                <c:pt idx="35">
                  <c:v>41.263677885069185</c:v>
                </c:pt>
                <c:pt idx="36">
                  <c:v>39.60363102357681</c:v>
                </c:pt>
                <c:pt idx="37">
                  <c:v>34.82139544222131</c:v>
                </c:pt>
                <c:pt idx="38">
                  <c:v>30.79769861217004</c:v>
                </c:pt>
                <c:pt idx="39">
                  <c:v>30.712527643533804</c:v>
                </c:pt>
                <c:pt idx="40">
                  <c:v>30.381334020235567</c:v>
                </c:pt>
                <c:pt idx="41">
                  <c:v>29.940953975922792</c:v>
                </c:pt>
                <c:pt idx="42">
                  <c:v>25.70640840699755</c:v>
                </c:pt>
                <c:pt idx="43">
                  <c:v>24.91888357708678</c:v>
                </c:pt>
                <c:pt idx="44">
                  <c:v>22.966993541516963</c:v>
                </c:pt>
                <c:pt idx="45">
                  <c:v>21.625080688841095</c:v>
                </c:pt>
                <c:pt idx="46">
                  <c:v>20.66169595714069</c:v>
                </c:pt>
                <c:pt idx="47">
                  <c:v>17.742099596283424</c:v>
                </c:pt>
                <c:pt idx="48">
                  <c:v>17.52591385411856</c:v>
                </c:pt>
                <c:pt idx="49">
                  <c:v>14.779242290845852</c:v>
                </c:pt>
                <c:pt idx="50">
                  <c:v>11.310603931449917</c:v>
                </c:pt>
                <c:pt idx="51">
                  <c:v>11.078597590307243</c:v>
                </c:pt>
                <c:pt idx="52">
                  <c:v>10.203255882522647</c:v>
                </c:pt>
                <c:pt idx="53">
                  <c:v>7.240328523320848</c:v>
                </c:pt>
                <c:pt idx="54">
                  <c:v>6.879008656351755</c:v>
                </c:pt>
                <c:pt idx="55">
                  <c:v>6.856141742971966</c:v>
                </c:pt>
                <c:pt idx="56">
                  <c:v>6.758002704579289</c:v>
                </c:pt>
                <c:pt idx="57">
                  <c:v>6.413422475877893</c:v>
                </c:pt>
                <c:pt idx="58">
                  <c:v>4.594388990235497</c:v>
                </c:pt>
                <c:pt idx="59">
                  <c:v>3.1678597569810334</c:v>
                </c:pt>
                <c:pt idx="60">
                  <c:v>1.6258994758300283</c:v>
                </c:pt>
                <c:pt idx="61">
                  <c:v>0.8490628714723887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员工硕士占比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员工硕士占比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显微骨科</c:v>
                </c:pt>
                <c:pt idx="1">
                  <c:v>妇二科</c:v>
                </c:pt>
                <c:pt idx="2">
                  <c:v>口腔科</c:v>
                </c:pt>
                <c:pt idx="3">
                  <c:v>皮肤科</c:v>
                </c:pt>
                <c:pt idx="4">
                  <c:v>肾脏内科</c:v>
                </c:pt>
                <c:pt idx="5">
                  <c:v>内分泌科</c:v>
                </c:pt>
                <c:pt idx="6">
                  <c:v>小儿骨科</c:v>
                </c:pt>
                <c:pt idx="7">
                  <c:v>老年医学科</c:v>
                </c:pt>
                <c:pt idx="8">
                  <c:v>眼科</c:v>
                </c:pt>
                <c:pt idx="9">
                  <c:v>肝病科</c:v>
                </c:pt>
                <c:pt idx="10">
                  <c:v>呼吸内科</c:v>
                </c:pt>
                <c:pt idx="11">
                  <c:v>心病一科</c:v>
                </c:pt>
                <c:pt idx="12">
                  <c:v>关节骨科</c:v>
                </c:pt>
                <c:pt idx="13">
                  <c:v>泌尿外科</c:v>
                </c:pt>
                <c:pt idx="14">
                  <c:v>耳鼻喉科</c:v>
                </c:pt>
                <c:pt idx="15">
                  <c:v>中医外治中心</c:v>
                </c:pt>
                <c:pt idx="16">
                  <c:v>推拿科</c:v>
                </c:pt>
                <c:pt idx="17">
                  <c:v>脑病三科</c:v>
                </c:pt>
                <c:pt idx="18">
                  <c:v>脾胃科消化科合并</c:v>
                </c:pt>
                <c:pt idx="19">
                  <c:v>身心医学科</c:v>
                </c:pt>
                <c:pt idx="20">
                  <c:v>肿瘤内科</c:v>
                </c:pt>
                <c:pt idx="21">
                  <c:v>美容皮肤科</c:v>
                </c:pt>
                <c:pt idx="22">
                  <c:v>乳腺甲状腺外科</c:v>
                </c:pt>
                <c:pt idx="23">
                  <c:v>康复科</c:v>
                </c:pt>
                <c:pt idx="24">
                  <c:v>微创骨科</c:v>
                </c:pt>
                <c:pt idx="25">
                  <c:v>肾病科</c:v>
                </c:pt>
                <c:pt idx="26">
                  <c:v>心病四科</c:v>
                </c:pt>
                <c:pt idx="27">
                  <c:v>胸外科</c:v>
                </c:pt>
                <c:pt idx="28">
                  <c:v>肛肠科</c:v>
                </c:pt>
                <c:pt idx="29">
                  <c:v>综合内科</c:v>
                </c:pt>
                <c:pt idx="30">
                  <c:v>骨科</c:v>
                </c:pt>
                <c:pt idx="31">
                  <c:v>儿科</c:v>
                </c:pt>
                <c:pt idx="32">
                  <c:v>男科</c:v>
                </c:pt>
                <c:pt idx="33">
                  <c:v>脾胃病科</c:v>
                </c:pt>
                <c:pt idx="34">
                  <c:v>治未病中心</c:v>
                </c:pt>
                <c:pt idx="35">
                  <c:v>小儿推拿科</c:v>
                </c:pt>
                <c:pt idx="36">
                  <c:v>风湿病科</c:v>
                </c:pt>
                <c:pt idx="37">
                  <c:v>创伤骨科</c:v>
                </c:pt>
                <c:pt idx="38">
                  <c:v>肝胆外科</c:v>
                </c:pt>
                <c:pt idx="39">
                  <c:v>针灸科</c:v>
                </c:pt>
                <c:pt idx="40">
                  <c:v>神经内科</c:v>
                </c:pt>
                <c:pt idx="41">
                  <c:v>中医经典科</c:v>
                </c:pt>
                <c:pt idx="42">
                  <c:v>妇科</c:v>
                </c:pt>
                <c:pt idx="43">
                  <c:v>血液科</c:v>
                </c:pt>
                <c:pt idx="44">
                  <c:v>产科</c:v>
                </c:pt>
                <c:pt idx="45">
                  <c:v>医院</c:v>
                </c:pt>
                <c:pt idx="46">
                  <c:v>神经外科</c:v>
                </c:pt>
                <c:pt idx="47">
                  <c:v>普通外科</c:v>
                </c:pt>
                <c:pt idx="48">
                  <c:v>脑病二科</c:v>
                </c:pt>
                <c:pt idx="49">
                  <c:v>东区重症医学科</c:v>
                </c:pt>
                <c:pt idx="50">
                  <c:v>心病三科</c:v>
                </c:pt>
                <c:pt idx="51">
                  <c:v>周围血管科</c:v>
                </c:pt>
                <c:pt idx="52">
                  <c:v>妇科妇二科合并</c:v>
                </c:pt>
                <c:pt idx="53">
                  <c:v>运动损伤骨科</c:v>
                </c:pt>
                <c:pt idx="54">
                  <c:v>脑病一科</c:v>
                </c:pt>
                <c:pt idx="55">
                  <c:v>脊柱骨科</c:v>
                </c:pt>
                <c:pt idx="56">
                  <c:v>重症医学科</c:v>
                </c:pt>
                <c:pt idx="57">
                  <c:v>消化内科</c:v>
                </c:pt>
                <c:pt idx="58">
                  <c:v>心血管内科</c:v>
                </c:pt>
                <c:pt idx="59">
                  <c:v>心病二科</c:v>
                </c:pt>
                <c:pt idx="60">
                  <c:v>东区肾病科</c:v>
                </c:pt>
                <c:pt idx="61">
                  <c:v>西区重症医学科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95.37898380467672</c:v>
                </c:pt>
                <c:pt idx="2">
                  <c:v>93.25116708531145</c:v>
                </c:pt>
                <c:pt idx="3">
                  <c:v>89.0964295002248</c:v>
                </c:pt>
                <c:pt idx="4">
                  <c:v>88.2629475821624</c:v>
                </c:pt>
                <c:pt idx="5">
                  <c:v>86.02016678274018</c:v>
                </c:pt>
                <c:pt idx="6">
                  <c:v>81.68150836275885</c:v>
                </c:pt>
                <c:pt idx="7">
                  <c:v>80.50142244455832</c:v>
                </c:pt>
                <c:pt idx="8">
                  <c:v>77.06290232207327</c:v>
                </c:pt>
                <c:pt idx="9">
                  <c:v>73.0972085745293</c:v>
                </c:pt>
                <c:pt idx="10">
                  <c:v>70.55467269046771</c:v>
                </c:pt>
                <c:pt idx="11">
                  <c:v>70.1108654281454</c:v>
                </c:pt>
                <c:pt idx="12">
                  <c:v>67.95091795508462</c:v>
                </c:pt>
                <c:pt idx="13">
                  <c:v>64.65866688571322</c:v>
                </c:pt>
                <c:pt idx="14">
                  <c:v>64.35955859031687</c:v>
                </c:pt>
                <c:pt idx="15">
                  <c:v>63.21282411865277</c:v>
                </c:pt>
                <c:pt idx="16">
                  <c:v>63.19031635832292</c:v>
                </c:pt>
                <c:pt idx="17">
                  <c:v>60.571144401259666</c:v>
                </c:pt>
                <c:pt idx="18">
                  <c:v>60.40739152629782</c:v>
                </c:pt>
                <c:pt idx="19">
                  <c:v>58.51488443495006</c:v>
                </c:pt>
                <c:pt idx="20">
                  <c:v>58.232338418203895</c:v>
                </c:pt>
                <c:pt idx="21">
                  <c:v>56.7136873360692</c:v>
                </c:pt>
                <c:pt idx="22">
                  <c:v>56.04915113775696</c:v>
                </c:pt>
                <c:pt idx="23">
                  <c:v>55.75024512563305</c:v>
                </c:pt>
                <c:pt idx="24">
                  <c:v>53.41072447185999</c:v>
                </c:pt>
                <c:pt idx="25">
                  <c:v>52.37206936944873</c:v>
                </c:pt>
                <c:pt idx="26">
                  <c:v>52.07500753975828</c:v>
                </c:pt>
                <c:pt idx="27">
                  <c:v>51.8268015486156</c:v>
                </c:pt>
                <c:pt idx="28">
                  <c:v>50.43021192054087</c:v>
                </c:pt>
                <c:pt idx="29">
                  <c:v>49.03115427045634</c:v>
                </c:pt>
                <c:pt idx="30">
                  <c:v>48.70833042319886</c:v>
                </c:pt>
                <c:pt idx="31">
                  <c:v>45.876158310605184</c:v>
                </c:pt>
                <c:pt idx="32">
                  <c:v>45.45980078792452</c:v>
                </c:pt>
                <c:pt idx="33">
                  <c:v>43.3671783958946</c:v>
                </c:pt>
                <c:pt idx="34">
                  <c:v>41.78008565457834</c:v>
                </c:pt>
                <c:pt idx="35">
                  <c:v>39.379004059159406</c:v>
                </c:pt>
                <c:pt idx="36">
                  <c:v>38.66125213722088</c:v>
                </c:pt>
                <c:pt idx="37">
                  <c:v>34.71916495319923</c:v>
                </c:pt>
                <c:pt idx="38">
                  <c:v>33.9056417330808</c:v>
                </c:pt>
                <c:pt idx="39">
                  <c:v>29.57880129994344</c:v>
                </c:pt>
                <c:pt idx="40">
                  <c:v>28.611593816684323</c:v>
                </c:pt>
                <c:pt idx="41">
                  <c:v>27.642500501092332</c:v>
                </c:pt>
                <c:pt idx="42">
                  <c:v>25.526615523415405</c:v>
                </c:pt>
                <c:pt idx="43">
                  <c:v>23.516358380664194</c:v>
                </c:pt>
                <c:pt idx="44">
                  <c:v>20.864508732329288</c:v>
                </c:pt>
                <c:pt idx="45">
                  <c:v>20.541402115823722</c:v>
                </c:pt>
                <c:pt idx="46">
                  <c:v>20.12877708303818</c:v>
                </c:pt>
                <c:pt idx="47">
                  <c:v>18.594047783216773</c:v>
                </c:pt>
                <c:pt idx="48">
                  <c:v>17.268115120643404</c:v>
                </c:pt>
                <c:pt idx="49">
                  <c:v>15.989039152221704</c:v>
                </c:pt>
                <c:pt idx="50">
                  <c:v>15.494592800352818</c:v>
                </c:pt>
                <c:pt idx="51">
                  <c:v>14.749220054145516</c:v>
                </c:pt>
                <c:pt idx="52">
                  <c:v>13.466046926729078</c:v>
                </c:pt>
                <c:pt idx="53">
                  <c:v>13.450651533289378</c:v>
                </c:pt>
                <c:pt idx="54">
                  <c:v>12.56663019692311</c:v>
                </c:pt>
                <c:pt idx="55">
                  <c:v>12.426681366231648</c:v>
                </c:pt>
                <c:pt idx="56">
                  <c:v>11.458865380266044</c:v>
                </c:pt>
                <c:pt idx="57">
                  <c:v>9.61707578795624</c:v>
                </c:pt>
                <c:pt idx="58">
                  <c:v>8.777199622075651</c:v>
                </c:pt>
                <c:pt idx="59">
                  <c:v>5.086291070611489</c:v>
                </c:pt>
                <c:pt idx="60">
                  <c:v>4.351702319961163</c:v>
                </c:pt>
                <c:pt idx="61">
                  <c:v>3.0824854090116918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特需医疗服务占比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特需医疗服务占比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普通外科</c:v>
                </c:pt>
                <c:pt idx="2">
                  <c:v>心病四科</c:v>
                </c:pt>
                <c:pt idx="3">
                  <c:v>中医经典科</c:v>
                </c:pt>
                <c:pt idx="4">
                  <c:v>血液科</c:v>
                </c:pt>
                <c:pt idx="5">
                  <c:v>小儿推拿科</c:v>
                </c:pt>
                <c:pt idx="6">
                  <c:v>乳腺甲状腺外科</c:v>
                </c:pt>
                <c:pt idx="7">
                  <c:v>西区重症医学科</c:v>
                </c:pt>
                <c:pt idx="8">
                  <c:v>皮肤科</c:v>
                </c:pt>
                <c:pt idx="9">
                  <c:v>小儿骨科</c:v>
                </c:pt>
                <c:pt idx="10">
                  <c:v>眼科</c:v>
                </c:pt>
                <c:pt idx="11">
                  <c:v>神经外科</c:v>
                </c:pt>
                <c:pt idx="12">
                  <c:v>脊柱骨科</c:v>
                </c:pt>
                <c:pt idx="13">
                  <c:v>治未病中心</c:v>
                </c:pt>
                <c:pt idx="14">
                  <c:v>运动损伤骨科</c:v>
                </c:pt>
                <c:pt idx="15">
                  <c:v>肾病科</c:v>
                </c:pt>
                <c:pt idx="16">
                  <c:v>身心医学科</c:v>
                </c:pt>
                <c:pt idx="17">
                  <c:v>中医外治中心</c:v>
                </c:pt>
                <c:pt idx="18">
                  <c:v>周围血管科</c:v>
                </c:pt>
                <c:pt idx="19">
                  <c:v>东区重症医学科</c:v>
                </c:pt>
                <c:pt idx="20">
                  <c:v>综合内科</c:v>
                </c:pt>
                <c:pt idx="21">
                  <c:v>呼吸内科</c:v>
                </c:pt>
                <c:pt idx="22">
                  <c:v>康复科</c:v>
                </c:pt>
                <c:pt idx="23">
                  <c:v>儿科</c:v>
                </c:pt>
                <c:pt idx="24">
                  <c:v>心病二科</c:v>
                </c:pt>
                <c:pt idx="25">
                  <c:v>脑病二科</c:v>
                </c:pt>
                <c:pt idx="26">
                  <c:v>肾脏内科</c:v>
                </c:pt>
                <c:pt idx="27">
                  <c:v>老年医学科</c:v>
                </c:pt>
                <c:pt idx="28">
                  <c:v>泌尿外科</c:v>
                </c:pt>
                <c:pt idx="29">
                  <c:v>肝病科</c:v>
                </c:pt>
                <c:pt idx="30">
                  <c:v>针灸科</c:v>
                </c:pt>
                <c:pt idx="31">
                  <c:v>重症医学科</c:v>
                </c:pt>
                <c:pt idx="32">
                  <c:v>骨科</c:v>
                </c:pt>
                <c:pt idx="33">
                  <c:v>脾胃病科</c:v>
                </c:pt>
                <c:pt idx="34">
                  <c:v>妇科</c:v>
                </c:pt>
                <c:pt idx="35">
                  <c:v>风湿病科</c:v>
                </c:pt>
                <c:pt idx="36">
                  <c:v>创伤骨科</c:v>
                </c:pt>
                <c:pt idx="37">
                  <c:v>肛肠科</c:v>
                </c:pt>
                <c:pt idx="38">
                  <c:v>医院</c:v>
                </c:pt>
                <c:pt idx="39">
                  <c:v>肿瘤内科</c:v>
                </c:pt>
                <c:pt idx="40">
                  <c:v>东区肾病科</c:v>
                </c:pt>
                <c:pt idx="41">
                  <c:v>妇二科</c:v>
                </c:pt>
                <c:pt idx="42">
                  <c:v>妇科妇二科合并</c:v>
                </c:pt>
                <c:pt idx="43">
                  <c:v>消化内科</c:v>
                </c:pt>
                <c:pt idx="44">
                  <c:v>推拿科</c:v>
                </c:pt>
                <c:pt idx="45">
                  <c:v>脑病三科</c:v>
                </c:pt>
                <c:pt idx="46">
                  <c:v>显微骨科</c:v>
                </c:pt>
                <c:pt idx="47">
                  <c:v>心病一科</c:v>
                </c:pt>
                <c:pt idx="48">
                  <c:v>微创骨科</c:v>
                </c:pt>
                <c:pt idx="49">
                  <c:v>耳鼻喉科</c:v>
                </c:pt>
                <c:pt idx="50">
                  <c:v>内分泌科</c:v>
                </c:pt>
                <c:pt idx="51">
                  <c:v>产科</c:v>
                </c:pt>
                <c:pt idx="52">
                  <c:v>脑病一科</c:v>
                </c:pt>
                <c:pt idx="53">
                  <c:v>口腔科</c:v>
                </c:pt>
                <c:pt idx="54">
                  <c:v>胸外科</c:v>
                </c:pt>
                <c:pt idx="55">
                  <c:v>关节骨科</c:v>
                </c:pt>
                <c:pt idx="56">
                  <c:v>肝胆外科</c:v>
                </c:pt>
                <c:pt idx="57">
                  <c:v>神经内科</c:v>
                </c:pt>
                <c:pt idx="58">
                  <c:v>脾胃科消化科合并</c:v>
                </c:pt>
                <c:pt idx="59">
                  <c:v>心血管内科</c:v>
                </c:pt>
                <c:pt idx="60">
                  <c:v>男科</c:v>
                </c:pt>
                <c:pt idx="61">
                  <c:v>美容皮肤科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98.16956140127735</c:v>
                </c:pt>
                <c:pt idx="1">
                  <c:v>98.12188391412593</c:v>
                </c:pt>
                <c:pt idx="2">
                  <c:v>97.90891257421848</c:v>
                </c:pt>
                <c:pt idx="3">
                  <c:v>95.05798784143673</c:v>
                </c:pt>
                <c:pt idx="4">
                  <c:v>90.41269033488328</c:v>
                </c:pt>
                <c:pt idx="5">
                  <c:v>90.26805807208855</c:v>
                </c:pt>
                <c:pt idx="6">
                  <c:v>89.13051644183147</c:v>
                </c:pt>
                <c:pt idx="7">
                  <c:v>88.93372202256337</c:v>
                </c:pt>
                <c:pt idx="8">
                  <c:v>87.35387196349842</c:v>
                </c:pt>
                <c:pt idx="9">
                  <c:v>86.49304227592</c:v>
                </c:pt>
                <c:pt idx="10">
                  <c:v>86.14972740447857</c:v>
                </c:pt>
                <c:pt idx="11">
                  <c:v>85.86947007138319</c:v>
                </c:pt>
                <c:pt idx="12">
                  <c:v>84.93490664727108</c:v>
                </c:pt>
                <c:pt idx="13">
                  <c:v>84.49400926195064</c:v>
                </c:pt>
                <c:pt idx="14">
                  <c:v>84.36606825365962</c:v>
                </c:pt>
                <c:pt idx="15">
                  <c:v>83.92127927158145</c:v>
                </c:pt>
                <c:pt idx="16">
                  <c:v>83.80191520504998</c:v>
                </c:pt>
                <c:pt idx="17">
                  <c:v>83.15496871356005</c:v>
                </c:pt>
                <c:pt idx="18">
                  <c:v>82.73976277347117</c:v>
                </c:pt>
                <c:pt idx="19">
                  <c:v>79.11732810583504</c:v>
                </c:pt>
                <c:pt idx="20">
                  <c:v>76.47272078241207</c:v>
                </c:pt>
                <c:pt idx="21">
                  <c:v>74.02039992958555</c:v>
                </c:pt>
                <c:pt idx="22">
                  <c:v>72.41546103709877</c:v>
                </c:pt>
                <c:pt idx="23">
                  <c:v>72.21725908040875</c:v>
                </c:pt>
                <c:pt idx="24">
                  <c:v>70.97491088895671</c:v>
                </c:pt>
                <c:pt idx="25">
                  <c:v>65.43863034005312</c:v>
                </c:pt>
                <c:pt idx="26">
                  <c:v>62.87084223905115</c:v>
                </c:pt>
                <c:pt idx="27">
                  <c:v>61.45582389005115</c:v>
                </c:pt>
                <c:pt idx="28">
                  <c:v>61.41967831473656</c:v>
                </c:pt>
                <c:pt idx="29">
                  <c:v>60.72460957835326</c:v>
                </c:pt>
                <c:pt idx="30">
                  <c:v>55.75568492107603</c:v>
                </c:pt>
                <c:pt idx="31">
                  <c:v>54.833825094966684</c:v>
                </c:pt>
                <c:pt idx="32">
                  <c:v>54.46538722758556</c:v>
                </c:pt>
                <c:pt idx="33">
                  <c:v>52.81395184510451</c:v>
                </c:pt>
                <c:pt idx="34">
                  <c:v>51.4996175640774</c:v>
                </c:pt>
                <c:pt idx="35">
                  <c:v>49.927513272774334</c:v>
                </c:pt>
                <c:pt idx="36">
                  <c:v>49.58225872146069</c:v>
                </c:pt>
                <c:pt idx="37">
                  <c:v>45.3588630447374</c:v>
                </c:pt>
                <c:pt idx="38">
                  <c:v>42.69780353166228</c:v>
                </c:pt>
                <c:pt idx="39">
                  <c:v>42.32375646474813</c:v>
                </c:pt>
                <c:pt idx="40">
                  <c:v>42.00502142766391</c:v>
                </c:pt>
                <c:pt idx="41">
                  <c:v>34.53885313229035</c:v>
                </c:pt>
                <c:pt idx="42">
                  <c:v>32.495804965695704</c:v>
                </c:pt>
                <c:pt idx="43">
                  <c:v>32.073089632737364</c:v>
                </c:pt>
                <c:pt idx="44">
                  <c:v>31.889247556207057</c:v>
                </c:pt>
                <c:pt idx="45">
                  <c:v>27.90713459892322</c:v>
                </c:pt>
                <c:pt idx="46">
                  <c:v>27.24210386674255</c:v>
                </c:pt>
                <c:pt idx="47">
                  <c:v>20.158565382068705</c:v>
                </c:pt>
                <c:pt idx="48">
                  <c:v>17.659131832576524</c:v>
                </c:pt>
                <c:pt idx="49">
                  <c:v>16.917384479690554</c:v>
                </c:pt>
                <c:pt idx="50">
                  <c:v>13.31896671356323</c:v>
                </c:pt>
                <c:pt idx="51">
                  <c:v>12.845186986857282</c:v>
                </c:pt>
                <c:pt idx="52">
                  <c:v>12.740521277575144</c:v>
                </c:pt>
                <c:pt idx="53">
                  <c:v>9.292854652491878</c:v>
                </c:pt>
                <c:pt idx="54">
                  <c:v>9.138031996171293</c:v>
                </c:pt>
                <c:pt idx="55">
                  <c:v>8.5626408187792</c:v>
                </c:pt>
                <c:pt idx="56">
                  <c:v>8.213176751937645</c:v>
                </c:pt>
                <c:pt idx="57">
                  <c:v>8.071591040895854</c:v>
                </c:pt>
                <c:pt idx="58">
                  <c:v>6.910635048068348</c:v>
                </c:pt>
                <c:pt idx="59">
                  <c:v>6.660737621780655</c:v>
                </c:pt>
                <c:pt idx="60">
                  <c:v>1.954069032268002</c:v>
                </c:pt>
                <c:pt idx="61">
                  <c:v>1.8293551529288576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通过国家室间质量评价的临床检验项目数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通过国家室间质量评价的临床检验项目数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脾胃科消化科合并</c:v>
                </c:pt>
                <c:pt idx="2">
                  <c:v>脊柱骨科</c:v>
                </c:pt>
                <c:pt idx="3">
                  <c:v>中医经典科</c:v>
                </c:pt>
                <c:pt idx="4">
                  <c:v>妇二科</c:v>
                </c:pt>
                <c:pt idx="5">
                  <c:v>运动损伤骨科</c:v>
                </c:pt>
                <c:pt idx="6">
                  <c:v>神经内科</c:v>
                </c:pt>
                <c:pt idx="7">
                  <c:v>眼科</c:v>
                </c:pt>
                <c:pt idx="8">
                  <c:v>血液科</c:v>
                </c:pt>
                <c:pt idx="9">
                  <c:v>妇科</c:v>
                </c:pt>
                <c:pt idx="10">
                  <c:v>重症医学科</c:v>
                </c:pt>
                <c:pt idx="11">
                  <c:v>肿瘤内科</c:v>
                </c:pt>
                <c:pt idx="12">
                  <c:v>泌尿外科</c:v>
                </c:pt>
                <c:pt idx="13">
                  <c:v>内分泌科</c:v>
                </c:pt>
                <c:pt idx="14">
                  <c:v>呼吸内科</c:v>
                </c:pt>
                <c:pt idx="15">
                  <c:v>美容皮肤科</c:v>
                </c:pt>
                <c:pt idx="16">
                  <c:v>肛肠科</c:v>
                </c:pt>
                <c:pt idx="17">
                  <c:v>综合内科</c:v>
                </c:pt>
                <c:pt idx="18">
                  <c:v>小儿骨科</c:v>
                </c:pt>
                <c:pt idx="19">
                  <c:v>男科</c:v>
                </c:pt>
                <c:pt idx="20">
                  <c:v>西区重症医学科</c:v>
                </c:pt>
                <c:pt idx="21">
                  <c:v>脑病三科</c:v>
                </c:pt>
                <c:pt idx="22">
                  <c:v>周围血管科</c:v>
                </c:pt>
                <c:pt idx="23">
                  <c:v>肝病科</c:v>
                </c:pt>
                <c:pt idx="24">
                  <c:v>脑病二科</c:v>
                </c:pt>
                <c:pt idx="25">
                  <c:v>肾病科</c:v>
                </c:pt>
                <c:pt idx="26">
                  <c:v>关节骨科</c:v>
                </c:pt>
                <c:pt idx="27">
                  <c:v>骨科</c:v>
                </c:pt>
                <c:pt idx="28">
                  <c:v>东区肾病科</c:v>
                </c:pt>
                <c:pt idx="29">
                  <c:v>心病三科</c:v>
                </c:pt>
                <c:pt idx="30">
                  <c:v>老年医学科</c:v>
                </c:pt>
                <c:pt idx="31">
                  <c:v>消化内科</c:v>
                </c:pt>
                <c:pt idx="32">
                  <c:v>针灸科</c:v>
                </c:pt>
                <c:pt idx="33">
                  <c:v>口腔科</c:v>
                </c:pt>
                <c:pt idx="34">
                  <c:v>儿科</c:v>
                </c:pt>
                <c:pt idx="35">
                  <c:v>乳腺甲状腺外科</c:v>
                </c:pt>
                <c:pt idx="36">
                  <c:v>东区重症医学科</c:v>
                </c:pt>
                <c:pt idx="37">
                  <c:v>医院</c:v>
                </c:pt>
                <c:pt idx="38">
                  <c:v>普通外科</c:v>
                </c:pt>
                <c:pt idx="39">
                  <c:v>脾胃病科</c:v>
                </c:pt>
                <c:pt idx="40">
                  <c:v>心病二科</c:v>
                </c:pt>
                <c:pt idx="41">
                  <c:v>肾脏内科</c:v>
                </c:pt>
                <c:pt idx="42">
                  <c:v>皮肤科</c:v>
                </c:pt>
                <c:pt idx="43">
                  <c:v>推拿科</c:v>
                </c:pt>
                <c:pt idx="44">
                  <c:v>治未病中心</c:v>
                </c:pt>
                <c:pt idx="45">
                  <c:v>中医外治中心</c:v>
                </c:pt>
                <c:pt idx="46">
                  <c:v>显微骨科</c:v>
                </c:pt>
                <c:pt idx="47">
                  <c:v>耳鼻喉科</c:v>
                </c:pt>
                <c:pt idx="48">
                  <c:v>微创骨科</c:v>
                </c:pt>
                <c:pt idx="49">
                  <c:v>康复科</c:v>
                </c:pt>
                <c:pt idx="50">
                  <c:v>风湿病科</c:v>
                </c:pt>
                <c:pt idx="51">
                  <c:v>产科</c:v>
                </c:pt>
                <c:pt idx="52">
                  <c:v>神经外科</c:v>
                </c:pt>
                <c:pt idx="53">
                  <c:v>妇科妇二科合并</c:v>
                </c:pt>
                <c:pt idx="54">
                  <c:v>胸外科</c:v>
                </c:pt>
                <c:pt idx="55">
                  <c:v>肝胆外科</c:v>
                </c:pt>
                <c:pt idx="56">
                  <c:v>心病四科</c:v>
                </c:pt>
                <c:pt idx="57">
                  <c:v>脑病一科</c:v>
                </c:pt>
                <c:pt idx="58">
                  <c:v>创伤骨科</c:v>
                </c:pt>
                <c:pt idx="59">
                  <c:v>心病一科</c:v>
                </c:pt>
                <c:pt idx="60">
                  <c:v>小儿推拿科</c:v>
                </c:pt>
                <c:pt idx="61">
                  <c:v>身心医学科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99.99328201013722</c:v>
                </c:pt>
                <c:pt idx="2">
                  <c:v>98.54764100919554</c:v>
                </c:pt>
                <c:pt idx="3">
                  <c:v>97.60554151504262</c:v>
                </c:pt>
                <c:pt idx="4">
                  <c:v>94.94823496466314</c:v>
                </c:pt>
                <c:pt idx="5">
                  <c:v>93.44998914945202</c:v>
                </c:pt>
                <c:pt idx="6">
                  <c:v>92.50793296860013</c:v>
                </c:pt>
                <c:pt idx="7">
                  <c:v>90.55958744286075</c:v>
                </c:pt>
                <c:pt idx="8">
                  <c:v>90.46126930970298</c:v>
                </c:pt>
                <c:pt idx="9">
                  <c:v>89.17725107173136</c:v>
                </c:pt>
                <c:pt idx="10">
                  <c:v>88.61158426642191</c:v>
                </c:pt>
                <c:pt idx="11">
                  <c:v>88.53060611983227</c:v>
                </c:pt>
                <c:pt idx="12">
                  <c:v>84.78441079134252</c:v>
                </c:pt>
                <c:pt idx="13">
                  <c:v>84.66500000384302</c:v>
                </c:pt>
                <c:pt idx="14">
                  <c:v>80.72843721425421</c:v>
                </c:pt>
                <c:pt idx="15">
                  <c:v>80.53228903092737</c:v>
                </c:pt>
                <c:pt idx="16">
                  <c:v>78.48547505509858</c:v>
                </c:pt>
                <c:pt idx="17">
                  <c:v>77.58743563733695</c:v>
                </c:pt>
                <c:pt idx="18">
                  <c:v>74.46803277004993</c:v>
                </c:pt>
                <c:pt idx="19">
                  <c:v>74.05137048440905</c:v>
                </c:pt>
                <c:pt idx="20">
                  <c:v>70.79042155002048</c:v>
                </c:pt>
                <c:pt idx="21">
                  <c:v>68.37579226658211</c:v>
                </c:pt>
                <c:pt idx="22">
                  <c:v>65.63285211363905</c:v>
                </c:pt>
                <c:pt idx="23">
                  <c:v>65.48154692912081</c:v>
                </c:pt>
                <c:pt idx="24">
                  <c:v>56.2971706809833</c:v>
                </c:pt>
                <c:pt idx="25">
                  <c:v>53.78705331371863</c:v>
                </c:pt>
                <c:pt idx="26">
                  <c:v>51.95504025686888</c:v>
                </c:pt>
                <c:pt idx="27">
                  <c:v>51.2314205943718</c:v>
                </c:pt>
                <c:pt idx="28">
                  <c:v>50.4053863291187</c:v>
                </c:pt>
                <c:pt idx="29">
                  <c:v>50.332862318074135</c:v>
                </c:pt>
                <c:pt idx="30">
                  <c:v>50.04913880814226</c:v>
                </c:pt>
                <c:pt idx="31">
                  <c:v>49.47514076415883</c:v>
                </c:pt>
                <c:pt idx="32">
                  <c:v>48.571805046991194</c:v>
                </c:pt>
                <c:pt idx="33">
                  <c:v>47.30727626677592</c:v>
                </c:pt>
                <c:pt idx="34">
                  <c:v>44.82668240390602</c:v>
                </c:pt>
                <c:pt idx="35">
                  <c:v>44.820791274233066</c:v>
                </c:pt>
                <c:pt idx="36">
                  <c:v>42.97727177159548</c:v>
                </c:pt>
                <c:pt idx="37">
                  <c:v>42.00040245296002</c:v>
                </c:pt>
                <c:pt idx="38">
                  <c:v>41.12680048725295</c:v>
                </c:pt>
                <c:pt idx="39">
                  <c:v>40.72859903514219</c:v>
                </c:pt>
                <c:pt idx="40">
                  <c:v>38.32605573664426</c:v>
                </c:pt>
                <c:pt idx="41">
                  <c:v>35.282371092138426</c:v>
                </c:pt>
                <c:pt idx="42">
                  <c:v>35.16617140977194</c:v>
                </c:pt>
                <c:pt idx="43">
                  <c:v>33.54880342451862</c:v>
                </c:pt>
                <c:pt idx="44">
                  <c:v>33.43714540481328</c:v>
                </c:pt>
                <c:pt idx="45">
                  <c:v>33.3636182320152</c:v>
                </c:pt>
                <c:pt idx="46">
                  <c:v>33.08590104168401</c:v>
                </c:pt>
                <c:pt idx="47">
                  <c:v>32.903477020373806</c:v>
                </c:pt>
                <c:pt idx="48">
                  <c:v>31.967141027308582</c:v>
                </c:pt>
                <c:pt idx="49">
                  <c:v>30.551955810888185</c:v>
                </c:pt>
                <c:pt idx="50">
                  <c:v>27.233731757139232</c:v>
                </c:pt>
                <c:pt idx="51">
                  <c:v>26.008330139795614</c:v>
                </c:pt>
                <c:pt idx="52">
                  <c:v>25.11482768692054</c:v>
                </c:pt>
                <c:pt idx="53">
                  <c:v>17.379695807454286</c:v>
                </c:pt>
                <c:pt idx="54">
                  <c:v>16.060171895092882</c:v>
                </c:pt>
                <c:pt idx="55">
                  <c:v>13.680323126838834</c:v>
                </c:pt>
                <c:pt idx="56">
                  <c:v>13.640245775402075</c:v>
                </c:pt>
                <c:pt idx="57">
                  <c:v>12.86521715907804</c:v>
                </c:pt>
                <c:pt idx="58">
                  <c:v>9.209130070335219</c:v>
                </c:pt>
                <c:pt idx="59">
                  <c:v>9.19193707024161</c:v>
                </c:pt>
                <c:pt idx="60">
                  <c:v>8.75458880354009</c:v>
                </c:pt>
                <c:pt idx="61">
                  <c:v>7.621173248599902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员工博士占比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员工博士占比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针灸科</c:v>
                </c:pt>
                <c:pt idx="1">
                  <c:v>脑病一科</c:v>
                </c:pt>
                <c:pt idx="2">
                  <c:v>身心医学科</c:v>
                </c:pt>
                <c:pt idx="3">
                  <c:v>血液科</c:v>
                </c:pt>
                <c:pt idx="4">
                  <c:v>脾胃科消化科合并</c:v>
                </c:pt>
                <c:pt idx="5">
                  <c:v>口腔科</c:v>
                </c:pt>
                <c:pt idx="6">
                  <c:v>妇二科</c:v>
                </c:pt>
                <c:pt idx="7">
                  <c:v>乳腺甲状腺外科</c:v>
                </c:pt>
                <c:pt idx="8">
                  <c:v>心病二科</c:v>
                </c:pt>
                <c:pt idx="9">
                  <c:v>创伤骨科</c:v>
                </c:pt>
                <c:pt idx="10">
                  <c:v>皮肤科</c:v>
                </c:pt>
                <c:pt idx="11">
                  <c:v>心病四科</c:v>
                </c:pt>
                <c:pt idx="12">
                  <c:v>脑病二科</c:v>
                </c:pt>
                <c:pt idx="13">
                  <c:v>肾脏内科</c:v>
                </c:pt>
                <c:pt idx="14">
                  <c:v>治未病中心</c:v>
                </c:pt>
                <c:pt idx="15">
                  <c:v>周围血管科</c:v>
                </c:pt>
                <c:pt idx="16">
                  <c:v>肝病科</c:v>
                </c:pt>
                <c:pt idx="17">
                  <c:v>小儿推拿科</c:v>
                </c:pt>
                <c:pt idx="18">
                  <c:v>脑病三科</c:v>
                </c:pt>
                <c:pt idx="19">
                  <c:v>显微骨科</c:v>
                </c:pt>
                <c:pt idx="20">
                  <c:v>微创骨科</c:v>
                </c:pt>
                <c:pt idx="21">
                  <c:v>运动损伤骨科</c:v>
                </c:pt>
                <c:pt idx="22">
                  <c:v>肿瘤内科</c:v>
                </c:pt>
                <c:pt idx="23">
                  <c:v>骨科</c:v>
                </c:pt>
                <c:pt idx="24">
                  <c:v>脊柱骨科</c:v>
                </c:pt>
                <c:pt idx="25">
                  <c:v>耳鼻喉科</c:v>
                </c:pt>
                <c:pt idx="26">
                  <c:v>产科</c:v>
                </c:pt>
                <c:pt idx="27">
                  <c:v>东区重症医学科</c:v>
                </c:pt>
                <c:pt idx="28">
                  <c:v>综合内科</c:v>
                </c:pt>
                <c:pt idx="29">
                  <c:v>老年医学科</c:v>
                </c:pt>
                <c:pt idx="30">
                  <c:v>康复科</c:v>
                </c:pt>
                <c:pt idx="31">
                  <c:v>医院</c:v>
                </c:pt>
                <c:pt idx="32">
                  <c:v>泌尿外科</c:v>
                </c:pt>
                <c:pt idx="33">
                  <c:v>中医外治中心</c:v>
                </c:pt>
                <c:pt idx="34">
                  <c:v>推拿科</c:v>
                </c:pt>
                <c:pt idx="35">
                  <c:v>肾病科</c:v>
                </c:pt>
                <c:pt idx="36">
                  <c:v>妇科妇二科合并</c:v>
                </c:pt>
                <c:pt idx="37">
                  <c:v>心病三科</c:v>
                </c:pt>
                <c:pt idx="38">
                  <c:v>肛肠科</c:v>
                </c:pt>
                <c:pt idx="39">
                  <c:v>消化内科</c:v>
                </c:pt>
                <c:pt idx="40">
                  <c:v>关节骨科</c:v>
                </c:pt>
                <c:pt idx="41">
                  <c:v>内分泌科</c:v>
                </c:pt>
                <c:pt idx="42">
                  <c:v>中医经典科</c:v>
                </c:pt>
                <c:pt idx="43">
                  <c:v>东区肾病科</c:v>
                </c:pt>
                <c:pt idx="44">
                  <c:v>肝胆外科</c:v>
                </c:pt>
                <c:pt idx="45">
                  <c:v>美容皮肤科</c:v>
                </c:pt>
                <c:pt idx="46">
                  <c:v>心血管内科</c:v>
                </c:pt>
                <c:pt idx="47">
                  <c:v>小儿骨科</c:v>
                </c:pt>
                <c:pt idx="48">
                  <c:v>妇科</c:v>
                </c:pt>
                <c:pt idx="49">
                  <c:v>普通外科</c:v>
                </c:pt>
                <c:pt idx="50">
                  <c:v>西区重症医学科</c:v>
                </c:pt>
                <c:pt idx="51">
                  <c:v>风湿病科</c:v>
                </c:pt>
                <c:pt idx="52">
                  <c:v>神经内科</c:v>
                </c:pt>
                <c:pt idx="53">
                  <c:v>呼吸内科</c:v>
                </c:pt>
                <c:pt idx="54">
                  <c:v>心病一科</c:v>
                </c:pt>
                <c:pt idx="55">
                  <c:v>胸外科</c:v>
                </c:pt>
                <c:pt idx="56">
                  <c:v>儿科</c:v>
                </c:pt>
                <c:pt idx="57">
                  <c:v>眼科</c:v>
                </c:pt>
                <c:pt idx="58">
                  <c:v>男科</c:v>
                </c:pt>
                <c:pt idx="59">
                  <c:v>神经外科</c:v>
                </c:pt>
                <c:pt idx="60">
                  <c:v>脾胃病科</c:v>
                </c:pt>
                <c:pt idx="61">
                  <c:v>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99.55844417080894</c:v>
                </c:pt>
                <c:pt idx="2">
                  <c:v>96.26505114353917</c:v>
                </c:pt>
                <c:pt idx="3">
                  <c:v>94.38579557848591</c:v>
                </c:pt>
                <c:pt idx="4">
                  <c:v>94.34782253626658</c:v>
                </c:pt>
                <c:pt idx="5">
                  <c:v>92.52885965606852</c:v>
                </c:pt>
                <c:pt idx="6">
                  <c:v>90.9912780295894</c:v>
                </c:pt>
                <c:pt idx="7">
                  <c:v>90.92151913675279</c:v>
                </c:pt>
                <c:pt idx="8">
                  <c:v>89.92832771177065</c:v>
                </c:pt>
                <c:pt idx="9">
                  <c:v>89.00335369780983</c:v>
                </c:pt>
                <c:pt idx="10">
                  <c:v>87.7447119013097</c:v>
                </c:pt>
                <c:pt idx="11">
                  <c:v>86.22044109559248</c:v>
                </c:pt>
                <c:pt idx="12">
                  <c:v>85.08939797804513</c:v>
                </c:pt>
                <c:pt idx="13">
                  <c:v>84.68823829723551</c:v>
                </c:pt>
                <c:pt idx="14">
                  <c:v>81.40902980246204</c:v>
                </c:pt>
                <c:pt idx="15">
                  <c:v>80.35863431398933</c:v>
                </c:pt>
                <c:pt idx="16">
                  <c:v>79.98001121921891</c:v>
                </c:pt>
                <c:pt idx="17">
                  <c:v>79.92460685076222</c:v>
                </c:pt>
                <c:pt idx="18">
                  <c:v>77.23275215250419</c:v>
                </c:pt>
                <c:pt idx="19">
                  <c:v>73.09788551439617</c:v>
                </c:pt>
                <c:pt idx="20">
                  <c:v>72.9276363314347</c:v>
                </c:pt>
                <c:pt idx="21">
                  <c:v>71.49861856086963</c:v>
                </c:pt>
                <c:pt idx="22">
                  <c:v>67.65984913939371</c:v>
                </c:pt>
                <c:pt idx="23">
                  <c:v>66.14909628253648</c:v>
                </c:pt>
                <c:pt idx="24">
                  <c:v>60.29481529265499</c:v>
                </c:pt>
                <c:pt idx="25">
                  <c:v>57.01358747359026</c:v>
                </c:pt>
                <c:pt idx="26">
                  <c:v>52.73662669307163</c:v>
                </c:pt>
                <c:pt idx="27">
                  <c:v>52.45397613421658</c:v>
                </c:pt>
                <c:pt idx="28">
                  <c:v>51.93836557102084</c:v>
                </c:pt>
                <c:pt idx="29">
                  <c:v>51.55296960515496</c:v>
                </c:pt>
                <c:pt idx="30">
                  <c:v>49.05513388191976</c:v>
                </c:pt>
                <c:pt idx="31">
                  <c:v>44.1562838349325</c:v>
                </c:pt>
                <c:pt idx="32">
                  <c:v>42.07072804226537</c:v>
                </c:pt>
                <c:pt idx="33">
                  <c:v>41.86028464126923</c:v>
                </c:pt>
                <c:pt idx="34">
                  <c:v>38.56756783103266</c:v>
                </c:pt>
                <c:pt idx="35">
                  <c:v>35.79651265109005</c:v>
                </c:pt>
                <c:pt idx="36">
                  <c:v>35.30661854069221</c:v>
                </c:pt>
                <c:pt idx="37">
                  <c:v>35.06371347677239</c:v>
                </c:pt>
                <c:pt idx="38">
                  <c:v>31.80872526444628</c:v>
                </c:pt>
                <c:pt idx="39">
                  <c:v>27.537756125804076</c:v>
                </c:pt>
                <c:pt idx="40">
                  <c:v>25.06749313835756</c:v>
                </c:pt>
                <c:pt idx="41">
                  <c:v>24.814596564896082</c:v>
                </c:pt>
                <c:pt idx="42">
                  <c:v>22.47621042692884</c:v>
                </c:pt>
                <c:pt idx="43">
                  <c:v>18.245049022713346</c:v>
                </c:pt>
                <c:pt idx="44">
                  <c:v>17.748793577635936</c:v>
                </c:pt>
                <c:pt idx="45">
                  <c:v>15.645004880664604</c:v>
                </c:pt>
                <c:pt idx="46">
                  <c:v>14.051689091255207</c:v>
                </c:pt>
                <c:pt idx="47">
                  <c:v>13.254237282020798</c:v>
                </c:pt>
                <c:pt idx="48">
                  <c:v>12.882775744495628</c:v>
                </c:pt>
                <c:pt idx="49">
                  <c:v>12.763641331702253</c:v>
                </c:pt>
                <c:pt idx="50">
                  <c:v>12.242317355595386</c:v>
                </c:pt>
                <c:pt idx="51">
                  <c:v>9.779425239516476</c:v>
                </c:pt>
                <c:pt idx="52">
                  <c:v>9.59714629357823</c:v>
                </c:pt>
                <c:pt idx="53">
                  <c:v>9.309525909553841</c:v>
                </c:pt>
                <c:pt idx="54">
                  <c:v>9.112882189433007</c:v>
                </c:pt>
                <c:pt idx="55">
                  <c:v>7.331188023115483</c:v>
                </c:pt>
                <c:pt idx="56">
                  <c:v>7.188286911050152</c:v>
                </c:pt>
                <c:pt idx="57">
                  <c:v>7.03961665862391</c:v>
                </c:pt>
                <c:pt idx="58">
                  <c:v>6.206706462784978</c:v>
                </c:pt>
                <c:pt idx="59">
                  <c:v>2.731272819796579</c:v>
                </c:pt>
                <c:pt idx="60">
                  <c:v>1.9896036863024262</c:v>
                </c:pt>
                <c:pt idx="61">
                  <c:v>1.100853982434233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外省住院患者占比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外省住院患者占比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泌尿外科</c:v>
                </c:pt>
                <c:pt idx="1">
                  <c:v>医院</c:v>
                </c:pt>
                <c:pt idx="2">
                  <c:v>肿瘤内科</c:v>
                </c:pt>
                <c:pt idx="3">
                  <c:v>乳腺甲状腺外科</c:v>
                </c:pt>
                <c:pt idx="4">
                  <c:v>妇科妇二科合并</c:v>
                </c:pt>
                <c:pt idx="5">
                  <c:v>胸外科</c:v>
                </c:pt>
                <c:pt idx="6">
                  <c:v>中医经典科</c:v>
                </c:pt>
                <c:pt idx="7">
                  <c:v>血液科</c:v>
                </c:pt>
                <c:pt idx="8">
                  <c:v>肝病科</c:v>
                </c:pt>
                <c:pt idx="9">
                  <c:v>中医外治中心</c:v>
                </c:pt>
                <c:pt idx="10">
                  <c:v>神经内科</c:v>
                </c:pt>
                <c:pt idx="11">
                  <c:v>呼吸内科</c:v>
                </c:pt>
                <c:pt idx="12">
                  <c:v>脾胃科消化科合并</c:v>
                </c:pt>
                <c:pt idx="13">
                  <c:v>周围血管科</c:v>
                </c:pt>
                <c:pt idx="14">
                  <c:v>皮肤科</c:v>
                </c:pt>
                <c:pt idx="15">
                  <c:v>心病四科</c:v>
                </c:pt>
                <c:pt idx="16">
                  <c:v>神经外科</c:v>
                </c:pt>
                <c:pt idx="17">
                  <c:v>脑病一科</c:v>
                </c:pt>
                <c:pt idx="18">
                  <c:v>男科</c:v>
                </c:pt>
                <c:pt idx="19">
                  <c:v>普通外科</c:v>
                </c:pt>
                <c:pt idx="20">
                  <c:v>心血管内科</c:v>
                </c:pt>
                <c:pt idx="21">
                  <c:v>美容皮肤科</c:v>
                </c:pt>
                <c:pt idx="22">
                  <c:v>耳鼻喉科</c:v>
                </c:pt>
                <c:pt idx="23">
                  <c:v>西区重症医学科</c:v>
                </c:pt>
                <c:pt idx="24">
                  <c:v>治未病中心</c:v>
                </c:pt>
                <c:pt idx="25">
                  <c:v>心病三科</c:v>
                </c:pt>
                <c:pt idx="26">
                  <c:v>创伤骨科</c:v>
                </c:pt>
                <c:pt idx="27">
                  <c:v>综合内科</c:v>
                </c:pt>
                <c:pt idx="28">
                  <c:v>康复科</c:v>
                </c:pt>
                <c:pt idx="29">
                  <c:v>东区重症医学科</c:v>
                </c:pt>
                <c:pt idx="30">
                  <c:v>针灸科</c:v>
                </c:pt>
                <c:pt idx="31">
                  <c:v>口腔科</c:v>
                </c:pt>
                <c:pt idx="32">
                  <c:v>肛肠科</c:v>
                </c:pt>
                <c:pt idx="33">
                  <c:v>心病二科</c:v>
                </c:pt>
                <c:pt idx="34">
                  <c:v>眼科</c:v>
                </c:pt>
                <c:pt idx="35">
                  <c:v>推拿科</c:v>
                </c:pt>
                <c:pt idx="36">
                  <c:v>重症医学科</c:v>
                </c:pt>
                <c:pt idx="37">
                  <c:v>脊柱骨科</c:v>
                </c:pt>
                <c:pt idx="38">
                  <c:v>风湿病科</c:v>
                </c:pt>
                <c:pt idx="39">
                  <c:v>老年医学科</c:v>
                </c:pt>
                <c:pt idx="40">
                  <c:v>显微骨科</c:v>
                </c:pt>
                <c:pt idx="41">
                  <c:v>肝胆外科</c:v>
                </c:pt>
                <c:pt idx="42">
                  <c:v>微创骨科</c:v>
                </c:pt>
                <c:pt idx="43">
                  <c:v>身心医学科</c:v>
                </c:pt>
                <c:pt idx="44">
                  <c:v>骨科</c:v>
                </c:pt>
                <c:pt idx="45">
                  <c:v>产科</c:v>
                </c:pt>
                <c:pt idx="46">
                  <c:v>关节骨科</c:v>
                </c:pt>
                <c:pt idx="47">
                  <c:v>肾病科</c:v>
                </c:pt>
                <c:pt idx="48">
                  <c:v>妇科</c:v>
                </c:pt>
                <c:pt idx="49">
                  <c:v>小儿推拿科</c:v>
                </c:pt>
                <c:pt idx="50">
                  <c:v>东区肾病科</c:v>
                </c:pt>
                <c:pt idx="51">
                  <c:v>脾胃病科</c:v>
                </c:pt>
                <c:pt idx="52">
                  <c:v>脑病二科</c:v>
                </c:pt>
                <c:pt idx="53">
                  <c:v>消化内科</c:v>
                </c:pt>
                <c:pt idx="54">
                  <c:v>小儿骨科</c:v>
                </c:pt>
                <c:pt idx="55">
                  <c:v>脑病三科</c:v>
                </c:pt>
                <c:pt idx="56">
                  <c:v>妇二科</c:v>
                </c:pt>
                <c:pt idx="57">
                  <c:v>心病一科</c:v>
                </c:pt>
                <c:pt idx="58">
                  <c:v>运动损伤骨科</c:v>
                </c:pt>
                <c:pt idx="59">
                  <c:v>内分泌科</c:v>
                </c:pt>
                <c:pt idx="60">
                  <c:v>肾脏内科</c:v>
                </c:pt>
                <c:pt idx="61">
                  <c:v>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97.65073205685785</c:v>
                </c:pt>
                <c:pt idx="2">
                  <c:v>96.82074384416151</c:v>
                </c:pt>
                <c:pt idx="3">
                  <c:v>95.07535001040995</c:v>
                </c:pt>
                <c:pt idx="4">
                  <c:v>91.48812241594013</c:v>
                </c:pt>
                <c:pt idx="5">
                  <c:v>91.33122096788853</c:v>
                </c:pt>
                <c:pt idx="6">
                  <c:v>90.3204622099301</c:v>
                </c:pt>
                <c:pt idx="7">
                  <c:v>89.28308509374129</c:v>
                </c:pt>
                <c:pt idx="8">
                  <c:v>89.21632335371818</c:v>
                </c:pt>
                <c:pt idx="9">
                  <c:v>81.96421078103627</c:v>
                </c:pt>
                <c:pt idx="10">
                  <c:v>81.30743479444789</c:v>
                </c:pt>
                <c:pt idx="11">
                  <c:v>79.91489155790327</c:v>
                </c:pt>
                <c:pt idx="12">
                  <c:v>78.39856458897452</c:v>
                </c:pt>
                <c:pt idx="13">
                  <c:v>75.3144739225802</c:v>
                </c:pt>
                <c:pt idx="14">
                  <c:v>71.71960952936264</c:v>
                </c:pt>
                <c:pt idx="15">
                  <c:v>70.9805541991363</c:v>
                </c:pt>
                <c:pt idx="16">
                  <c:v>66.50238534619653</c:v>
                </c:pt>
                <c:pt idx="17">
                  <c:v>65.71232356349924</c:v>
                </c:pt>
                <c:pt idx="18">
                  <c:v>65.46474354521989</c:v>
                </c:pt>
                <c:pt idx="19">
                  <c:v>64.80028388349089</c:v>
                </c:pt>
                <c:pt idx="20">
                  <c:v>63.93297610777248</c:v>
                </c:pt>
                <c:pt idx="21">
                  <c:v>55.1016925981875</c:v>
                </c:pt>
                <c:pt idx="22">
                  <c:v>54.28214685239053</c:v>
                </c:pt>
                <c:pt idx="23">
                  <c:v>51.42159223852404</c:v>
                </c:pt>
                <c:pt idx="24">
                  <c:v>48.42340236386368</c:v>
                </c:pt>
                <c:pt idx="25">
                  <c:v>48.153230758796326</c:v>
                </c:pt>
                <c:pt idx="26">
                  <c:v>45.84924496148951</c:v>
                </c:pt>
                <c:pt idx="27">
                  <c:v>45.525553414845916</c:v>
                </c:pt>
                <c:pt idx="28">
                  <c:v>44.37103503155427</c:v>
                </c:pt>
                <c:pt idx="29">
                  <c:v>43.55030900549674</c:v>
                </c:pt>
                <c:pt idx="30">
                  <c:v>39.54367787510084</c:v>
                </c:pt>
                <c:pt idx="31">
                  <c:v>37.35794891334897</c:v>
                </c:pt>
                <c:pt idx="32">
                  <c:v>36.437515661444294</c:v>
                </c:pt>
                <c:pt idx="33">
                  <c:v>33.62717015910065</c:v>
                </c:pt>
                <c:pt idx="34">
                  <c:v>33.01553394698439</c:v>
                </c:pt>
                <c:pt idx="35">
                  <c:v>31.908454389947586</c:v>
                </c:pt>
                <c:pt idx="36">
                  <c:v>30.004912607632775</c:v>
                </c:pt>
                <c:pt idx="37">
                  <c:v>27.779283671823375</c:v>
                </c:pt>
                <c:pt idx="38">
                  <c:v>24.90405049041845</c:v>
                </c:pt>
                <c:pt idx="39">
                  <c:v>24.629679104213942</c:v>
                </c:pt>
                <c:pt idx="40">
                  <c:v>24.4526996122842</c:v>
                </c:pt>
                <c:pt idx="41">
                  <c:v>24.160676331418074</c:v>
                </c:pt>
                <c:pt idx="42">
                  <c:v>23.61075540075603</c:v>
                </c:pt>
                <c:pt idx="43">
                  <c:v>21.684470067231963</c:v>
                </c:pt>
                <c:pt idx="44">
                  <c:v>18.712232745573797</c:v>
                </c:pt>
                <c:pt idx="45">
                  <c:v>18.606522975516707</c:v>
                </c:pt>
                <c:pt idx="46">
                  <c:v>16.48836572293267</c:v>
                </c:pt>
                <c:pt idx="47">
                  <c:v>14.225560602444249</c:v>
                </c:pt>
                <c:pt idx="48">
                  <c:v>13.374717580378285</c:v>
                </c:pt>
                <c:pt idx="49">
                  <c:v>12.763481259984129</c:v>
                </c:pt>
                <c:pt idx="50">
                  <c:v>12.353271808440285</c:v>
                </c:pt>
                <c:pt idx="51">
                  <c:v>11.872545146110905</c:v>
                </c:pt>
                <c:pt idx="52">
                  <c:v>11.011289279708695</c:v>
                </c:pt>
                <c:pt idx="53">
                  <c:v>9.06916599631832</c:v>
                </c:pt>
                <c:pt idx="54">
                  <c:v>8.752309179422358</c:v>
                </c:pt>
                <c:pt idx="55">
                  <c:v>7.903072123067975</c:v>
                </c:pt>
                <c:pt idx="56">
                  <c:v>7.323300668449293</c:v>
                </c:pt>
                <c:pt idx="57">
                  <c:v>6.8274454145930425</c:v>
                </c:pt>
                <c:pt idx="58">
                  <c:v>5.149108832326624</c:v>
                </c:pt>
                <c:pt idx="59">
                  <c:v>3.0399119041846783</c:v>
                </c:pt>
                <c:pt idx="60">
                  <c:v>0.29735290805041364</c:v>
                </c:pt>
                <c:pt idx="61">
                  <c:v>0.28197206877753794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万元收入能耗占比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万元收入能耗占比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泌尿外科</c:v>
                </c:pt>
                <c:pt idx="2">
                  <c:v>周围血管科</c:v>
                </c:pt>
                <c:pt idx="3">
                  <c:v>心病四科</c:v>
                </c:pt>
                <c:pt idx="4">
                  <c:v>心病一科</c:v>
                </c:pt>
                <c:pt idx="5">
                  <c:v>骨科</c:v>
                </c:pt>
                <c:pt idx="6">
                  <c:v>耳鼻喉科</c:v>
                </c:pt>
                <c:pt idx="7">
                  <c:v>妇科妇二科合并</c:v>
                </c:pt>
                <c:pt idx="8">
                  <c:v>脑病一科</c:v>
                </c:pt>
                <c:pt idx="9">
                  <c:v>儿科</c:v>
                </c:pt>
                <c:pt idx="10">
                  <c:v>普通外科</c:v>
                </c:pt>
                <c:pt idx="11">
                  <c:v>心病二科</c:v>
                </c:pt>
                <c:pt idx="12">
                  <c:v>针灸科</c:v>
                </c:pt>
                <c:pt idx="13">
                  <c:v>综合内科</c:v>
                </c:pt>
                <c:pt idx="14">
                  <c:v>推拿科</c:v>
                </c:pt>
                <c:pt idx="15">
                  <c:v>中医外治中心</c:v>
                </c:pt>
                <c:pt idx="16">
                  <c:v>肾病科</c:v>
                </c:pt>
                <c:pt idx="17">
                  <c:v>消化内科</c:v>
                </c:pt>
                <c:pt idx="18">
                  <c:v>妇科</c:v>
                </c:pt>
                <c:pt idx="19">
                  <c:v>重症医学科</c:v>
                </c:pt>
                <c:pt idx="20">
                  <c:v>肛肠科</c:v>
                </c:pt>
                <c:pt idx="21">
                  <c:v>肝胆外科</c:v>
                </c:pt>
                <c:pt idx="22">
                  <c:v>心病三科</c:v>
                </c:pt>
                <c:pt idx="23">
                  <c:v>显微骨科</c:v>
                </c:pt>
                <c:pt idx="24">
                  <c:v>乳腺甲状腺外科</c:v>
                </c:pt>
                <c:pt idx="25">
                  <c:v>妇二科</c:v>
                </c:pt>
                <c:pt idx="26">
                  <c:v>脾胃病科</c:v>
                </c:pt>
                <c:pt idx="27">
                  <c:v>治未病中心</c:v>
                </c:pt>
                <c:pt idx="28">
                  <c:v>肿瘤内科</c:v>
                </c:pt>
                <c:pt idx="29">
                  <c:v>创伤骨科</c:v>
                </c:pt>
                <c:pt idx="30">
                  <c:v>微创骨科</c:v>
                </c:pt>
                <c:pt idx="31">
                  <c:v>男科</c:v>
                </c:pt>
                <c:pt idx="32">
                  <c:v>神经外科</c:v>
                </c:pt>
                <c:pt idx="33">
                  <c:v>美容皮肤科</c:v>
                </c:pt>
                <c:pt idx="34">
                  <c:v>肾脏内科</c:v>
                </c:pt>
                <c:pt idx="35">
                  <c:v>眼科</c:v>
                </c:pt>
                <c:pt idx="36">
                  <c:v>呼吸内科</c:v>
                </c:pt>
                <c:pt idx="37">
                  <c:v>中医经典科</c:v>
                </c:pt>
                <c:pt idx="38">
                  <c:v>内分泌科</c:v>
                </c:pt>
                <c:pt idx="39">
                  <c:v>胸外科</c:v>
                </c:pt>
                <c:pt idx="40">
                  <c:v>老年医学科</c:v>
                </c:pt>
                <c:pt idx="41">
                  <c:v>运动损伤骨科</c:v>
                </c:pt>
                <c:pt idx="42">
                  <c:v>关节骨科</c:v>
                </c:pt>
                <c:pt idx="43">
                  <c:v>脑病三科</c:v>
                </c:pt>
                <c:pt idx="44">
                  <c:v>心血管内科</c:v>
                </c:pt>
                <c:pt idx="45">
                  <c:v>小儿推拿科</c:v>
                </c:pt>
                <c:pt idx="46">
                  <c:v>康复科</c:v>
                </c:pt>
                <c:pt idx="47">
                  <c:v>东区肾病科</c:v>
                </c:pt>
                <c:pt idx="48">
                  <c:v>口腔科</c:v>
                </c:pt>
                <c:pt idx="49">
                  <c:v>神经内科</c:v>
                </c:pt>
                <c:pt idx="50">
                  <c:v>产科</c:v>
                </c:pt>
                <c:pt idx="51">
                  <c:v>身心医学科</c:v>
                </c:pt>
                <c:pt idx="52">
                  <c:v>肝病科</c:v>
                </c:pt>
                <c:pt idx="53">
                  <c:v>皮肤科</c:v>
                </c:pt>
                <c:pt idx="54">
                  <c:v>脾胃科消化科合并</c:v>
                </c:pt>
                <c:pt idx="55">
                  <c:v>西区重症医学科</c:v>
                </c:pt>
                <c:pt idx="56">
                  <c:v>东区重症医学科</c:v>
                </c:pt>
                <c:pt idx="57">
                  <c:v>风湿病科</c:v>
                </c:pt>
                <c:pt idx="58">
                  <c:v>血液科</c:v>
                </c:pt>
                <c:pt idx="59">
                  <c:v>脊柱骨科</c:v>
                </c:pt>
                <c:pt idx="60">
                  <c:v>脑病二科</c:v>
                </c:pt>
                <c:pt idx="61">
                  <c:v>小儿骨科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4.257897748780511</c:v>
                </c:pt>
                <c:pt idx="2">
                  <c:v>0.40066220615079184</c:v>
                </c:pt>
                <c:pt idx="3">
                  <c:v>0.3497575648191901</c:v>
                </c:pt>
                <c:pt idx="4">
                  <c:v>0.331413364060324</c:v>
                </c:pt>
                <c:pt idx="5">
                  <c:v>0.20791805425074544</c:v>
                </c:pt>
                <c:pt idx="6">
                  <c:v>0.13961944126825804</c:v>
                </c:pt>
                <c:pt idx="7">
                  <c:v>0.113804715842935</c:v>
                </c:pt>
                <c:pt idx="8">
                  <c:v>0.10606804976218033</c:v>
                </c:pt>
                <c:pt idx="9">
                  <c:v>0.1007031610668047</c:v>
                </c:pt>
                <c:pt idx="10">
                  <c:v>0.08256979033565343</c:v>
                </c:pt>
                <c:pt idx="11">
                  <c:v>0.06212391932134214</c:v>
                </c:pt>
                <c:pt idx="12">
                  <c:v>0.05818627562916302</c:v>
                </c:pt>
                <c:pt idx="13">
                  <c:v>0.05082231736722511</c:v>
                </c:pt>
                <c:pt idx="14">
                  <c:v>0.047862853524717704</c:v>
                </c:pt>
                <c:pt idx="15">
                  <c:v>0.04676765337419363</c:v>
                </c:pt>
                <c:pt idx="16">
                  <c:v>0.04236456128907878</c:v>
                </c:pt>
                <c:pt idx="17">
                  <c:v>0.04196243791092196</c:v>
                </c:pt>
                <c:pt idx="18">
                  <c:v>0.041103560638642025</c:v>
                </c:pt>
                <c:pt idx="19">
                  <c:v>0.037557332303468076</c:v>
                </c:pt>
                <c:pt idx="20">
                  <c:v>0.03422415784096693</c:v>
                </c:pt>
                <c:pt idx="21">
                  <c:v>0.03408030742861782</c:v>
                </c:pt>
                <c:pt idx="22">
                  <c:v>0.03187188899842953</c:v>
                </c:pt>
                <c:pt idx="23">
                  <c:v>0.03012472426225218</c:v>
                </c:pt>
                <c:pt idx="24">
                  <c:v>0.029565937024059685</c:v>
                </c:pt>
                <c:pt idx="25">
                  <c:v>0.02662339603432046</c:v>
                </c:pt>
                <c:pt idx="26">
                  <c:v>0.0257068454450828</c:v>
                </c:pt>
                <c:pt idx="27">
                  <c:v>0.023302592149466728</c:v>
                </c:pt>
                <c:pt idx="28">
                  <c:v>0.022139045129415245</c:v>
                </c:pt>
                <c:pt idx="29">
                  <c:v>0.021533963899868936</c:v>
                </c:pt>
                <c:pt idx="30">
                  <c:v>0.021480226696616214</c:v>
                </c:pt>
                <c:pt idx="31">
                  <c:v>0.02048811094492386</c:v>
                </c:pt>
                <c:pt idx="32">
                  <c:v>0.02040426069595843</c:v>
                </c:pt>
                <c:pt idx="33">
                  <c:v>0.019638702469542028</c:v>
                </c:pt>
                <c:pt idx="34">
                  <c:v>0.018345720601596643</c:v>
                </c:pt>
                <c:pt idx="35">
                  <c:v>0.017884463798927604</c:v>
                </c:pt>
                <c:pt idx="36">
                  <c:v>0.017590829074530304</c:v>
                </c:pt>
                <c:pt idx="37">
                  <c:v>0.017318200927099004</c:v>
                </c:pt>
                <c:pt idx="38">
                  <c:v>0.01696802069148061</c:v>
                </c:pt>
                <c:pt idx="39">
                  <c:v>0.016540702789772824</c:v>
                </c:pt>
                <c:pt idx="40">
                  <c:v>0.01569628708274231</c:v>
                </c:pt>
                <c:pt idx="41">
                  <c:v>0.015085176792244831</c:v>
                </c:pt>
                <c:pt idx="42">
                  <c:v>0.014862070628010097</c:v>
                </c:pt>
                <c:pt idx="43">
                  <c:v>0.014750422554163633</c:v>
                </c:pt>
                <c:pt idx="44">
                  <c:v>0.01356828878356047</c:v>
                </c:pt>
                <c:pt idx="45">
                  <c:v>0.01311080211921852</c:v>
                </c:pt>
                <c:pt idx="46">
                  <c:v>0.013098421702367124</c:v>
                </c:pt>
                <c:pt idx="47">
                  <c:v>0.013060190296241626</c:v>
                </c:pt>
                <c:pt idx="48">
                  <c:v>0.012971721223277529</c:v>
                </c:pt>
                <c:pt idx="49">
                  <c:v>0.012743350448607804</c:v>
                </c:pt>
                <c:pt idx="50">
                  <c:v>0.012211900148153555</c:v>
                </c:pt>
                <c:pt idx="51">
                  <c:v>0.012122460667172394</c:v>
                </c:pt>
                <c:pt idx="52">
                  <c:v>0.011953945887749026</c:v>
                </c:pt>
                <c:pt idx="53">
                  <c:v>0.011700266283685222</c:v>
                </c:pt>
                <c:pt idx="54">
                  <c:v>0.011442433432321462</c:v>
                </c:pt>
                <c:pt idx="55">
                  <c:v>0.011435182193650372</c:v>
                </c:pt>
                <c:pt idx="56">
                  <c:v>0.011196247167103181</c:v>
                </c:pt>
                <c:pt idx="57">
                  <c:v>0.010690320186422967</c:v>
                </c:pt>
                <c:pt idx="58">
                  <c:v>0.010465145320437538</c:v>
                </c:pt>
                <c:pt idx="59">
                  <c:v>0.010272671077452633</c:v>
                </c:pt>
                <c:pt idx="60">
                  <c:v>0.010127799087576621</c:v>
                </c:pt>
                <c:pt idx="61">
                  <c:v>0.010039811957386938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下转患者人次数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下转患者人次数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重症医学科</c:v>
                </c:pt>
                <c:pt idx="1">
                  <c:v>东区肾病科</c:v>
                </c:pt>
                <c:pt idx="2">
                  <c:v>中医外治中心</c:v>
                </c:pt>
                <c:pt idx="3">
                  <c:v>美容皮肤科</c:v>
                </c:pt>
                <c:pt idx="4">
                  <c:v>血液科</c:v>
                </c:pt>
                <c:pt idx="5">
                  <c:v>肛肠科</c:v>
                </c:pt>
                <c:pt idx="6">
                  <c:v>风湿病科</c:v>
                </c:pt>
                <c:pt idx="7">
                  <c:v>耳鼻喉科</c:v>
                </c:pt>
                <c:pt idx="8">
                  <c:v>小儿推拿科</c:v>
                </c:pt>
                <c:pt idx="9">
                  <c:v>康复科</c:v>
                </c:pt>
                <c:pt idx="10">
                  <c:v>肾脏内科</c:v>
                </c:pt>
                <c:pt idx="11">
                  <c:v>皮肤科</c:v>
                </c:pt>
                <c:pt idx="12">
                  <c:v>肾病科</c:v>
                </c:pt>
                <c:pt idx="13">
                  <c:v>治未病中心</c:v>
                </c:pt>
                <c:pt idx="14">
                  <c:v>肝胆外科</c:v>
                </c:pt>
                <c:pt idx="15">
                  <c:v>妇二科</c:v>
                </c:pt>
                <c:pt idx="16">
                  <c:v>普通外科</c:v>
                </c:pt>
                <c:pt idx="17">
                  <c:v>男科</c:v>
                </c:pt>
                <c:pt idx="18">
                  <c:v>肿瘤内科</c:v>
                </c:pt>
                <c:pt idx="19">
                  <c:v>脑病一科</c:v>
                </c:pt>
                <c:pt idx="20">
                  <c:v>针灸科</c:v>
                </c:pt>
                <c:pt idx="21">
                  <c:v>产科</c:v>
                </c:pt>
                <c:pt idx="22">
                  <c:v>妇科</c:v>
                </c:pt>
                <c:pt idx="23">
                  <c:v>显微骨科</c:v>
                </c:pt>
                <c:pt idx="24">
                  <c:v>微创骨科</c:v>
                </c:pt>
                <c:pt idx="25">
                  <c:v>综合内科</c:v>
                </c:pt>
                <c:pt idx="26">
                  <c:v>骨科</c:v>
                </c:pt>
                <c:pt idx="27">
                  <c:v>消化内科</c:v>
                </c:pt>
                <c:pt idx="28">
                  <c:v>儿科</c:v>
                </c:pt>
                <c:pt idx="29">
                  <c:v>泌尿外科</c:v>
                </c:pt>
                <c:pt idx="30">
                  <c:v>西区重症医学科</c:v>
                </c:pt>
                <c:pt idx="31">
                  <c:v>呼吸内科</c:v>
                </c:pt>
                <c:pt idx="32">
                  <c:v>推拿科</c:v>
                </c:pt>
                <c:pt idx="33">
                  <c:v>胸外科</c:v>
                </c:pt>
                <c:pt idx="34">
                  <c:v>脊柱骨科</c:v>
                </c:pt>
                <c:pt idx="35">
                  <c:v>创伤骨科</c:v>
                </c:pt>
                <c:pt idx="36">
                  <c:v>脑病二科</c:v>
                </c:pt>
                <c:pt idx="37">
                  <c:v>中医经典科</c:v>
                </c:pt>
                <c:pt idx="38">
                  <c:v>医院</c:v>
                </c:pt>
                <c:pt idx="39">
                  <c:v>身心医学科</c:v>
                </c:pt>
                <c:pt idx="40">
                  <c:v>心病三科</c:v>
                </c:pt>
                <c:pt idx="41">
                  <c:v>乳腺甲状腺外科</c:v>
                </c:pt>
                <c:pt idx="42">
                  <c:v>心病二科</c:v>
                </c:pt>
                <c:pt idx="43">
                  <c:v>眼科</c:v>
                </c:pt>
                <c:pt idx="44">
                  <c:v>运动损伤骨科</c:v>
                </c:pt>
                <c:pt idx="45">
                  <c:v>神经内科</c:v>
                </c:pt>
                <c:pt idx="46">
                  <c:v>肝病科</c:v>
                </c:pt>
                <c:pt idx="47">
                  <c:v>关节骨科</c:v>
                </c:pt>
                <c:pt idx="48">
                  <c:v>心病一科</c:v>
                </c:pt>
                <c:pt idx="49">
                  <c:v>妇科妇二科合并</c:v>
                </c:pt>
                <c:pt idx="50">
                  <c:v>周围血管科</c:v>
                </c:pt>
                <c:pt idx="51">
                  <c:v>神经外科</c:v>
                </c:pt>
                <c:pt idx="52">
                  <c:v>脾胃科消化科合并</c:v>
                </c:pt>
                <c:pt idx="53">
                  <c:v>脑病三科</c:v>
                </c:pt>
                <c:pt idx="54">
                  <c:v>小儿骨科</c:v>
                </c:pt>
                <c:pt idx="55">
                  <c:v>心血管内科</c:v>
                </c:pt>
                <c:pt idx="56">
                  <c:v>内分泌科</c:v>
                </c:pt>
                <c:pt idx="57">
                  <c:v>脾胃病科</c:v>
                </c:pt>
                <c:pt idx="58">
                  <c:v>心病四科</c:v>
                </c:pt>
                <c:pt idx="59">
                  <c:v>东区重症医学科</c:v>
                </c:pt>
                <c:pt idx="60">
                  <c:v>老年医学科</c:v>
                </c:pt>
                <c:pt idx="61">
                  <c:v>口腔科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99.99999999999999</c:v>
                </c:pt>
                <c:pt idx="1">
                  <c:v>94.6086568230446</c:v>
                </c:pt>
                <c:pt idx="2">
                  <c:v>91.02252155637028</c:v>
                </c:pt>
                <c:pt idx="3">
                  <c:v>90.05934131520908</c:v>
                </c:pt>
                <c:pt idx="4">
                  <c:v>89.69614156329818</c:v>
                </c:pt>
                <c:pt idx="5">
                  <c:v>87.47624544659479</c:v>
                </c:pt>
                <c:pt idx="6">
                  <c:v>87.29818528578387</c:v>
                </c:pt>
                <c:pt idx="7">
                  <c:v>83.90626963038233</c:v>
                </c:pt>
                <c:pt idx="8">
                  <c:v>82.45724175696917</c:v>
                </c:pt>
                <c:pt idx="9">
                  <c:v>79.93150054776967</c:v>
                </c:pt>
                <c:pt idx="10">
                  <c:v>77.4773677463895</c:v>
                </c:pt>
                <c:pt idx="11">
                  <c:v>77.02892589729488</c:v>
                </c:pt>
                <c:pt idx="12">
                  <c:v>76.89286556680896</c:v>
                </c:pt>
                <c:pt idx="13">
                  <c:v>75.69470644908647</c:v>
                </c:pt>
                <c:pt idx="14">
                  <c:v>74.19585492857654</c:v>
                </c:pt>
                <c:pt idx="15">
                  <c:v>72.19608621619204</c:v>
                </c:pt>
                <c:pt idx="16">
                  <c:v>71.48190462529942</c:v>
                </c:pt>
                <c:pt idx="17">
                  <c:v>70.92653691138555</c:v>
                </c:pt>
                <c:pt idx="18">
                  <c:v>70.60430878400773</c:v>
                </c:pt>
                <c:pt idx="19">
                  <c:v>70.03093425684197</c:v>
                </c:pt>
                <c:pt idx="20">
                  <c:v>68.00276584714814</c:v>
                </c:pt>
                <c:pt idx="21">
                  <c:v>66.47488106111868</c:v>
                </c:pt>
                <c:pt idx="22">
                  <c:v>62.461886973932124</c:v>
                </c:pt>
                <c:pt idx="23">
                  <c:v>59.76414717211987</c:v>
                </c:pt>
                <c:pt idx="24">
                  <c:v>58.83273529854116</c:v>
                </c:pt>
                <c:pt idx="25">
                  <c:v>58.815230148208244</c:v>
                </c:pt>
                <c:pt idx="26">
                  <c:v>58.29288671099333</c:v>
                </c:pt>
                <c:pt idx="27">
                  <c:v>57.02045198386576</c:v>
                </c:pt>
                <c:pt idx="28">
                  <c:v>56.66395254957009</c:v>
                </c:pt>
                <c:pt idx="29">
                  <c:v>56.10827453684882</c:v>
                </c:pt>
                <c:pt idx="30">
                  <c:v>54.80224034598</c:v>
                </c:pt>
                <c:pt idx="31">
                  <c:v>54.456769317013205</c:v>
                </c:pt>
                <c:pt idx="32">
                  <c:v>48.929493607784295</c:v>
                </c:pt>
                <c:pt idx="33">
                  <c:v>48.37494252971899</c:v>
                </c:pt>
                <c:pt idx="34">
                  <c:v>47.44296702241053</c:v>
                </c:pt>
                <c:pt idx="35">
                  <c:v>46.99818794787819</c:v>
                </c:pt>
                <c:pt idx="36">
                  <c:v>46.994910474367686</c:v>
                </c:pt>
                <c:pt idx="37">
                  <c:v>44.7309981293871</c:v>
                </c:pt>
                <c:pt idx="38">
                  <c:v>42.70008784283406</c:v>
                </c:pt>
                <c:pt idx="39">
                  <c:v>42.372915664105115</c:v>
                </c:pt>
                <c:pt idx="40">
                  <c:v>41.788180139137</c:v>
                </c:pt>
                <c:pt idx="41">
                  <c:v>40.972995554704674</c:v>
                </c:pt>
                <c:pt idx="42">
                  <c:v>40.59181928961678</c:v>
                </c:pt>
                <c:pt idx="43">
                  <c:v>40.00346446538082</c:v>
                </c:pt>
                <c:pt idx="44">
                  <c:v>38.10902429603869</c:v>
                </c:pt>
                <c:pt idx="45">
                  <c:v>36.1269032237142</c:v>
                </c:pt>
                <c:pt idx="46">
                  <c:v>34.31566421801584</c:v>
                </c:pt>
                <c:pt idx="47">
                  <c:v>33.30315261782341</c:v>
                </c:pt>
                <c:pt idx="48">
                  <c:v>27.540323458886824</c:v>
                </c:pt>
                <c:pt idx="49">
                  <c:v>26.31563756018055</c:v>
                </c:pt>
                <c:pt idx="50">
                  <c:v>25.871717401803593</c:v>
                </c:pt>
                <c:pt idx="51">
                  <c:v>24.306008408423903</c:v>
                </c:pt>
                <c:pt idx="52">
                  <c:v>21.907801319707104</c:v>
                </c:pt>
                <c:pt idx="53">
                  <c:v>19.45014380418087</c:v>
                </c:pt>
                <c:pt idx="54">
                  <c:v>17.922023130559467</c:v>
                </c:pt>
                <c:pt idx="55">
                  <c:v>15.405682261155679</c:v>
                </c:pt>
                <c:pt idx="56">
                  <c:v>13.756435784512314</c:v>
                </c:pt>
                <c:pt idx="57">
                  <c:v>12.817953062175238</c:v>
                </c:pt>
                <c:pt idx="58">
                  <c:v>12.71581647311063</c:v>
                </c:pt>
                <c:pt idx="59">
                  <c:v>8.447846939597389</c:v>
                </c:pt>
                <c:pt idx="60">
                  <c:v>5.3220604290223035</c:v>
                </c:pt>
                <c:pt idx="61">
                  <c:v>5.132454494560333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治未病中心</c:v>
                </c:pt>
                <c:pt idx="2">
                  <c:v>小儿推拿科</c:v>
                </c:pt>
                <c:pt idx="3">
                  <c:v>中医外治中心</c:v>
                </c:pt>
                <c:pt idx="4">
                  <c:v>针灸科</c:v>
                </c:pt>
                <c:pt idx="5">
                  <c:v>口腔科</c:v>
                </c:pt>
                <c:pt idx="6">
                  <c:v>推拿科</c:v>
                </c:pt>
                <c:pt idx="7">
                  <c:v>康复科</c:v>
                </c:pt>
                <c:pt idx="8">
                  <c:v>微创骨科</c:v>
                </c:pt>
                <c:pt idx="9">
                  <c:v>关节骨科</c:v>
                </c:pt>
                <c:pt idx="10">
                  <c:v>创伤骨科</c:v>
                </c:pt>
                <c:pt idx="11">
                  <c:v>美容皮肤科</c:v>
                </c:pt>
                <c:pt idx="12">
                  <c:v>显微骨科</c:v>
                </c:pt>
                <c:pt idx="13">
                  <c:v>骨科</c:v>
                </c:pt>
                <c:pt idx="14">
                  <c:v>小儿骨科</c:v>
                </c:pt>
                <c:pt idx="15">
                  <c:v>脊柱骨科</c:v>
                </c:pt>
                <c:pt idx="16">
                  <c:v>运动损伤骨科</c:v>
                </c:pt>
                <c:pt idx="17">
                  <c:v>儿科</c:v>
                </c:pt>
                <c:pt idx="18">
                  <c:v>产科</c:v>
                </c:pt>
                <c:pt idx="19">
                  <c:v>脑病二科</c:v>
                </c:pt>
                <c:pt idx="20">
                  <c:v>周围血管科</c:v>
                </c:pt>
                <c:pt idx="21">
                  <c:v>中医经典科</c:v>
                </c:pt>
                <c:pt idx="22">
                  <c:v>皮肤科</c:v>
                </c:pt>
                <c:pt idx="23">
                  <c:v>耳鼻喉科</c:v>
                </c:pt>
                <c:pt idx="24">
                  <c:v>妇科妇二科合并</c:v>
                </c:pt>
                <c:pt idx="25">
                  <c:v>妇科</c:v>
                </c:pt>
                <c:pt idx="26">
                  <c:v>妇二科</c:v>
                </c:pt>
                <c:pt idx="27">
                  <c:v>肛肠科</c:v>
                </c:pt>
                <c:pt idx="28">
                  <c:v>脾胃科消化科合并</c:v>
                </c:pt>
                <c:pt idx="29">
                  <c:v>脾胃病科</c:v>
                </c:pt>
                <c:pt idx="30">
                  <c:v>眼科</c:v>
                </c:pt>
                <c:pt idx="31">
                  <c:v>胸外科</c:v>
                </c:pt>
                <c:pt idx="32">
                  <c:v>普通外科</c:v>
                </c:pt>
                <c:pt idx="33">
                  <c:v>东区肾病科</c:v>
                </c:pt>
                <c:pt idx="34">
                  <c:v>神经内科</c:v>
                </c:pt>
                <c:pt idx="35">
                  <c:v>老年医学科</c:v>
                </c:pt>
                <c:pt idx="36">
                  <c:v>肾脏内科</c:v>
                </c:pt>
                <c:pt idx="37">
                  <c:v>泌尿外科</c:v>
                </c:pt>
                <c:pt idx="38">
                  <c:v>肾病科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消化内科</c:v>
                </c:pt>
                <c:pt idx="42">
                  <c:v>综合内科</c:v>
                </c:pt>
                <c:pt idx="43">
                  <c:v>肝胆外科</c:v>
                </c:pt>
                <c:pt idx="44">
                  <c:v>西区重症医学科</c:v>
                </c:pt>
                <c:pt idx="45">
                  <c:v>肝病科</c:v>
                </c:pt>
                <c:pt idx="46">
                  <c:v>心病二科</c:v>
                </c:pt>
                <c:pt idx="47">
                  <c:v>脑病一科</c:v>
                </c:pt>
                <c:pt idx="48">
                  <c:v>心血管内科</c:v>
                </c:pt>
                <c:pt idx="49">
                  <c:v>心病一科</c:v>
                </c:pt>
                <c:pt idx="50">
                  <c:v>脑病三科</c:v>
                </c:pt>
                <c:pt idx="51">
                  <c:v>乳腺甲状腺外科</c:v>
                </c:pt>
                <c:pt idx="52">
                  <c:v>重症医学科</c:v>
                </c:pt>
                <c:pt idx="53">
                  <c:v>东区重症医学科</c:v>
                </c:pt>
                <c:pt idx="54">
                  <c:v>内分泌科</c:v>
                </c:pt>
                <c:pt idx="55">
                  <c:v>心病四科</c:v>
                </c:pt>
                <c:pt idx="56">
                  <c:v>呼吸内科</c:v>
                </c:pt>
                <c:pt idx="57">
                  <c:v>风湿病科</c:v>
                </c:pt>
                <c:pt idx="58">
                  <c:v>肿瘤内科</c:v>
                </c:pt>
                <c:pt idx="59">
                  <c:v>男科</c:v>
                </c:pt>
                <c:pt idx="60">
                  <c:v>血液科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89.375</c:v>
                </c:pt>
                <c:pt idx="2">
                  <c:v>87.1951219512195</c:v>
                </c:pt>
                <c:pt idx="3">
                  <c:v>54.58015267175572</c:v>
                </c:pt>
                <c:pt idx="4">
                  <c:v>24.912891986062718</c:v>
                </c:pt>
                <c:pt idx="5">
                  <c:v>22.34375</c:v>
                </c:pt>
                <c:pt idx="6">
                  <c:v>17.91979949874687</c:v>
                </c:pt>
                <c:pt idx="7">
                  <c:v>13.593155893536121</c:v>
                </c:pt>
                <c:pt idx="8">
                  <c:v>11.818181818181818</c:v>
                </c:pt>
                <c:pt idx="9">
                  <c:v>11.28650355169692</c:v>
                </c:pt>
                <c:pt idx="10">
                  <c:v>10.89108910891089</c:v>
                </c:pt>
                <c:pt idx="11">
                  <c:v>10.608308605341245</c:v>
                </c:pt>
                <c:pt idx="12">
                  <c:v>10.415149308084485</c:v>
                </c:pt>
                <c:pt idx="13">
                  <c:v>10.141843971631205</c:v>
                </c:pt>
                <c:pt idx="14">
                  <c:v>9.951287404314543</c:v>
                </c:pt>
                <c:pt idx="15">
                  <c:v>9.119897959183673</c:v>
                </c:pt>
                <c:pt idx="16">
                  <c:v>8.92077354959451</c:v>
                </c:pt>
                <c:pt idx="17">
                  <c:v>8.677184466019417</c:v>
                </c:pt>
                <c:pt idx="18">
                  <c:v>7.65115034777956</c:v>
                </c:pt>
                <c:pt idx="19">
                  <c:v>7.3597529593412245</c:v>
                </c:pt>
                <c:pt idx="20">
                  <c:v>7.02012763868434</c:v>
                </c:pt>
                <c:pt idx="21">
                  <c:v>6.783681214421253</c:v>
                </c:pt>
                <c:pt idx="22">
                  <c:v>6.638811513463324</c:v>
                </c:pt>
                <c:pt idx="23">
                  <c:v>6.378233719892952</c:v>
                </c:pt>
                <c:pt idx="24">
                  <c:v>6.111111111111111</c:v>
                </c:pt>
                <c:pt idx="25">
                  <c:v>6.111111111111111</c:v>
                </c:pt>
                <c:pt idx="26">
                  <c:v>5.968280467445743</c:v>
                </c:pt>
                <c:pt idx="27">
                  <c:v>5.836734693877551</c:v>
                </c:pt>
                <c:pt idx="28">
                  <c:v>5.566368236667963</c:v>
                </c:pt>
                <c:pt idx="29">
                  <c:v>5.566368236667963</c:v>
                </c:pt>
                <c:pt idx="30">
                  <c:v>4.951523545706371</c:v>
                </c:pt>
                <c:pt idx="31">
                  <c:v>4.951523545706371</c:v>
                </c:pt>
                <c:pt idx="32">
                  <c:v>4.8772169167803545</c:v>
                </c:pt>
                <c:pt idx="33">
                  <c:v>4.377104377104377</c:v>
                </c:pt>
                <c:pt idx="34">
                  <c:v>4.325468844525106</c:v>
                </c:pt>
                <c:pt idx="35">
                  <c:v>4.2095967029732115</c:v>
                </c:pt>
                <c:pt idx="36">
                  <c:v>4.208357857563272</c:v>
                </c:pt>
                <c:pt idx="37">
                  <c:v>4.118663594470045</c:v>
                </c:pt>
                <c:pt idx="38">
                  <c:v>4.100946372239747</c:v>
                </c:pt>
                <c:pt idx="39">
                  <c:v>4.078722190530518</c:v>
                </c:pt>
                <c:pt idx="40">
                  <c:v>4.034988713318285</c:v>
                </c:pt>
                <c:pt idx="41">
                  <c:v>3.9932979614632784</c:v>
                </c:pt>
                <c:pt idx="42">
                  <c:v>3.9678135405105435</c:v>
                </c:pt>
                <c:pt idx="43">
                  <c:v>3.9039039039039034</c:v>
                </c:pt>
                <c:pt idx="44">
                  <c:v>3.822507350975675</c:v>
                </c:pt>
                <c:pt idx="45">
                  <c:v>3.819444444444444</c:v>
                </c:pt>
                <c:pt idx="46">
                  <c:v>3.7840698597512565</c:v>
                </c:pt>
                <c:pt idx="47">
                  <c:v>3.7542662116040955</c:v>
                </c:pt>
                <c:pt idx="48">
                  <c:v>3.7385620915032676</c:v>
                </c:pt>
                <c:pt idx="49">
                  <c:v>3.6941358822009813</c:v>
                </c:pt>
                <c:pt idx="50">
                  <c:v>3.6893704850361195</c:v>
                </c:pt>
                <c:pt idx="51">
                  <c:v>3.6211699164345403</c:v>
                </c:pt>
                <c:pt idx="52">
                  <c:v>3.6184210526315788</c:v>
                </c:pt>
                <c:pt idx="53">
                  <c:v>3.5273803650715343</c:v>
                </c:pt>
                <c:pt idx="54">
                  <c:v>3.3982889733840302</c:v>
                </c:pt>
                <c:pt idx="55">
                  <c:v>3.352872215709261</c:v>
                </c:pt>
                <c:pt idx="56">
                  <c:v>3.160220994475138</c:v>
                </c:pt>
                <c:pt idx="57">
                  <c:v>3.1046461137646544</c:v>
                </c:pt>
                <c:pt idx="58">
                  <c:v>2.969269102990033</c:v>
                </c:pt>
                <c:pt idx="59">
                  <c:v>2.8160693186293813</c:v>
                </c:pt>
                <c:pt idx="60">
                  <c:v>2.7793974732750244</c:v>
                </c:pt>
                <c:pt idx="61">
                  <c:v>0.04760319573901465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医床比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医床比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美容皮肤科</c:v>
                </c:pt>
                <c:pt idx="1">
                  <c:v>西区重症医学科</c:v>
                </c:pt>
                <c:pt idx="2">
                  <c:v>医院</c:v>
                </c:pt>
                <c:pt idx="3">
                  <c:v>内分泌科</c:v>
                </c:pt>
                <c:pt idx="4">
                  <c:v>脑病三科</c:v>
                </c:pt>
                <c:pt idx="5">
                  <c:v>儿科</c:v>
                </c:pt>
                <c:pt idx="6">
                  <c:v>治未病中心</c:v>
                </c:pt>
                <c:pt idx="7">
                  <c:v>妇科</c:v>
                </c:pt>
                <c:pt idx="8">
                  <c:v>普通外科</c:v>
                </c:pt>
                <c:pt idx="9">
                  <c:v>小儿骨科</c:v>
                </c:pt>
                <c:pt idx="10">
                  <c:v>东区重症医学科</c:v>
                </c:pt>
                <c:pt idx="11">
                  <c:v>心血管内科</c:v>
                </c:pt>
                <c:pt idx="12">
                  <c:v>眼科</c:v>
                </c:pt>
                <c:pt idx="13">
                  <c:v>推拿科</c:v>
                </c:pt>
                <c:pt idx="14">
                  <c:v>口腔科</c:v>
                </c:pt>
                <c:pt idx="15">
                  <c:v>周围血管科</c:v>
                </c:pt>
                <c:pt idx="16">
                  <c:v>消化内科</c:v>
                </c:pt>
                <c:pt idx="17">
                  <c:v>神经外科</c:v>
                </c:pt>
                <c:pt idx="18">
                  <c:v>心病一科</c:v>
                </c:pt>
                <c:pt idx="19">
                  <c:v>骨科</c:v>
                </c:pt>
                <c:pt idx="20">
                  <c:v>康复科</c:v>
                </c:pt>
                <c:pt idx="21">
                  <c:v>皮肤科</c:v>
                </c:pt>
                <c:pt idx="22">
                  <c:v>妇二科</c:v>
                </c:pt>
                <c:pt idx="23">
                  <c:v>脾胃病科</c:v>
                </c:pt>
                <c:pt idx="24">
                  <c:v>脑病二科</c:v>
                </c:pt>
                <c:pt idx="25">
                  <c:v>重症医学科</c:v>
                </c:pt>
                <c:pt idx="26">
                  <c:v>呼吸内科</c:v>
                </c:pt>
                <c:pt idx="27">
                  <c:v>耳鼻喉科</c:v>
                </c:pt>
                <c:pt idx="28">
                  <c:v>身心医学科</c:v>
                </c:pt>
                <c:pt idx="29">
                  <c:v>创伤骨科</c:v>
                </c:pt>
                <c:pt idx="30">
                  <c:v>综合内科</c:v>
                </c:pt>
                <c:pt idx="31">
                  <c:v>妇科妇二科合并</c:v>
                </c:pt>
                <c:pt idx="32">
                  <c:v>中医外治中心</c:v>
                </c:pt>
                <c:pt idx="33">
                  <c:v>男科</c:v>
                </c:pt>
                <c:pt idx="34">
                  <c:v>脊柱骨科</c:v>
                </c:pt>
                <c:pt idx="35">
                  <c:v>中医经典科</c:v>
                </c:pt>
                <c:pt idx="36">
                  <c:v>肿瘤内科</c:v>
                </c:pt>
                <c:pt idx="37">
                  <c:v>肾脏内科</c:v>
                </c:pt>
                <c:pt idx="38">
                  <c:v>肝胆外科</c:v>
                </c:pt>
                <c:pt idx="39">
                  <c:v>心病二科</c:v>
                </c:pt>
                <c:pt idx="40">
                  <c:v>产科</c:v>
                </c:pt>
                <c:pt idx="41">
                  <c:v>脾胃科消化科合并</c:v>
                </c:pt>
                <c:pt idx="42">
                  <c:v>神经内科</c:v>
                </c:pt>
                <c:pt idx="43">
                  <c:v>脑病一科</c:v>
                </c:pt>
                <c:pt idx="44">
                  <c:v>泌尿外科</c:v>
                </c:pt>
                <c:pt idx="45">
                  <c:v>关节骨科</c:v>
                </c:pt>
                <c:pt idx="46">
                  <c:v>血液科</c:v>
                </c:pt>
                <c:pt idx="47">
                  <c:v>肝病科</c:v>
                </c:pt>
                <c:pt idx="48">
                  <c:v>肾病科</c:v>
                </c:pt>
                <c:pt idx="49">
                  <c:v>乳腺甲状腺外科</c:v>
                </c:pt>
                <c:pt idx="50">
                  <c:v>小儿推拿科</c:v>
                </c:pt>
                <c:pt idx="51">
                  <c:v>肛肠科</c:v>
                </c:pt>
                <c:pt idx="52">
                  <c:v>胸外科</c:v>
                </c:pt>
                <c:pt idx="53">
                  <c:v>心病三科</c:v>
                </c:pt>
                <c:pt idx="54">
                  <c:v>心病四科</c:v>
                </c:pt>
                <c:pt idx="55">
                  <c:v>风湿病科</c:v>
                </c:pt>
                <c:pt idx="56">
                  <c:v>微创骨科</c:v>
                </c:pt>
                <c:pt idx="57">
                  <c:v>东区肾病科</c:v>
                </c:pt>
                <c:pt idx="58">
                  <c:v>显微骨科</c:v>
                </c:pt>
                <c:pt idx="59">
                  <c:v>运动损伤骨科</c:v>
                </c:pt>
                <c:pt idx="60">
                  <c:v>老年医学科</c:v>
                </c:pt>
                <c:pt idx="61">
                  <c:v>针灸科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97.72162125293629</c:v>
                </c:pt>
                <c:pt idx="1">
                  <c:v>97.55555193602157</c:v>
                </c:pt>
                <c:pt idx="2">
                  <c:v>97.07886431352387</c:v>
                </c:pt>
                <c:pt idx="3">
                  <c:v>93.77316306470837</c:v>
                </c:pt>
                <c:pt idx="4">
                  <c:v>89.23478625725775</c:v>
                </c:pt>
                <c:pt idx="5">
                  <c:v>87.93750946368854</c:v>
                </c:pt>
                <c:pt idx="6">
                  <c:v>87.00355571720073</c:v>
                </c:pt>
                <c:pt idx="7">
                  <c:v>86.70303748099349</c:v>
                </c:pt>
                <c:pt idx="8">
                  <c:v>78.46486316839525</c:v>
                </c:pt>
                <c:pt idx="9">
                  <c:v>77.69755828981701</c:v>
                </c:pt>
                <c:pt idx="10">
                  <c:v>75.98933260617432</c:v>
                </c:pt>
                <c:pt idx="11">
                  <c:v>75.867959423094</c:v>
                </c:pt>
                <c:pt idx="12">
                  <c:v>75.50608975410012</c:v>
                </c:pt>
                <c:pt idx="13">
                  <c:v>73.68930208723081</c:v>
                </c:pt>
                <c:pt idx="14">
                  <c:v>70.29418022496996</c:v>
                </c:pt>
                <c:pt idx="15">
                  <c:v>69.84609398374049</c:v>
                </c:pt>
                <c:pt idx="16">
                  <c:v>69.52357089204013</c:v>
                </c:pt>
                <c:pt idx="17">
                  <c:v>67.22486493631845</c:v>
                </c:pt>
                <c:pt idx="18">
                  <c:v>66.4598343038505</c:v>
                </c:pt>
                <c:pt idx="19">
                  <c:v>65.96047982343094</c:v>
                </c:pt>
                <c:pt idx="20">
                  <c:v>65.88302881527453</c:v>
                </c:pt>
                <c:pt idx="21">
                  <c:v>64.64676316650709</c:v>
                </c:pt>
                <c:pt idx="22">
                  <c:v>64.61349946602199</c:v>
                </c:pt>
                <c:pt idx="23">
                  <c:v>61.66702979169272</c:v>
                </c:pt>
                <c:pt idx="24">
                  <c:v>59.83594660756268</c:v>
                </c:pt>
                <c:pt idx="25">
                  <c:v>59.384514654544375</c:v>
                </c:pt>
                <c:pt idx="26">
                  <c:v>58.62809557335949</c:v>
                </c:pt>
                <c:pt idx="27">
                  <c:v>57.86365995935208</c:v>
                </c:pt>
                <c:pt idx="28">
                  <c:v>57.27059682610416</c:v>
                </c:pt>
                <c:pt idx="29">
                  <c:v>57.17661756322183</c:v>
                </c:pt>
                <c:pt idx="30">
                  <c:v>56.20555885166185</c:v>
                </c:pt>
                <c:pt idx="31">
                  <c:v>53.235963904411435</c:v>
                </c:pt>
                <c:pt idx="32">
                  <c:v>52.20616859315166</c:v>
                </c:pt>
                <c:pt idx="33">
                  <c:v>51.98152147177648</c:v>
                </c:pt>
                <c:pt idx="34">
                  <c:v>51.741168201351265</c:v>
                </c:pt>
                <c:pt idx="35">
                  <c:v>49.60177277876816</c:v>
                </c:pt>
                <c:pt idx="36">
                  <c:v>47.908034433451775</c:v>
                </c:pt>
                <c:pt idx="37">
                  <c:v>47.70745638201612</c:v>
                </c:pt>
                <c:pt idx="38">
                  <c:v>45.74182110466523</c:v>
                </c:pt>
                <c:pt idx="39">
                  <c:v>43.138672982655194</c:v>
                </c:pt>
                <c:pt idx="40">
                  <c:v>43.02243024621406</c:v>
                </c:pt>
                <c:pt idx="41">
                  <c:v>41.768101318881975</c:v>
                </c:pt>
                <c:pt idx="42">
                  <c:v>32.833158998376575</c:v>
                </c:pt>
                <c:pt idx="43">
                  <c:v>31.75680016689366</c:v>
                </c:pt>
                <c:pt idx="44">
                  <c:v>31.37995641677074</c:v>
                </c:pt>
                <c:pt idx="45">
                  <c:v>30.20885216249345</c:v>
                </c:pt>
                <c:pt idx="46">
                  <c:v>24.717616183003564</c:v>
                </c:pt>
                <c:pt idx="47">
                  <c:v>23.43591032113612</c:v>
                </c:pt>
                <c:pt idx="48">
                  <c:v>23.09855531266789</c:v>
                </c:pt>
                <c:pt idx="49">
                  <c:v>21.338690113598457</c:v>
                </c:pt>
                <c:pt idx="50">
                  <c:v>20.757202902704197</c:v>
                </c:pt>
                <c:pt idx="51">
                  <c:v>20.723807253582983</c:v>
                </c:pt>
                <c:pt idx="52">
                  <c:v>19.874679009162065</c:v>
                </c:pt>
                <c:pt idx="53">
                  <c:v>17.14191461002894</c:v>
                </c:pt>
                <c:pt idx="54">
                  <c:v>15.759146084983456</c:v>
                </c:pt>
                <c:pt idx="55">
                  <c:v>13.407541745200803</c:v>
                </c:pt>
                <c:pt idx="56">
                  <c:v>12.70011846480681</c:v>
                </c:pt>
                <c:pt idx="57">
                  <c:v>5.729210993926759</c:v>
                </c:pt>
                <c:pt idx="58">
                  <c:v>5.658839461324683</c:v>
                </c:pt>
                <c:pt idx="59">
                  <c:v>1.6272953311478267</c:v>
                </c:pt>
                <c:pt idx="60">
                  <c:v>1.4898374617002608</c:v>
                </c:pt>
                <c:pt idx="61">
                  <c:v>0.20322105171810545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医护比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医护比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西区重症医学科</c:v>
                </c:pt>
                <c:pt idx="1">
                  <c:v>乳腺甲状腺外科</c:v>
                </c:pt>
                <c:pt idx="2">
                  <c:v>肿瘤内科</c:v>
                </c:pt>
                <c:pt idx="3">
                  <c:v>呼吸内科</c:v>
                </c:pt>
                <c:pt idx="4">
                  <c:v>肾脏内科</c:v>
                </c:pt>
                <c:pt idx="5">
                  <c:v>肝病科</c:v>
                </c:pt>
                <c:pt idx="6">
                  <c:v>妇科妇二科合并</c:v>
                </c:pt>
                <c:pt idx="7">
                  <c:v>身心医学科</c:v>
                </c:pt>
                <c:pt idx="8">
                  <c:v>医院</c:v>
                </c:pt>
                <c:pt idx="9">
                  <c:v>心病一科</c:v>
                </c:pt>
                <c:pt idx="10">
                  <c:v>康复科</c:v>
                </c:pt>
                <c:pt idx="11">
                  <c:v>口腔科</c:v>
                </c:pt>
                <c:pt idx="12">
                  <c:v>男科</c:v>
                </c:pt>
                <c:pt idx="13">
                  <c:v>周围血管科</c:v>
                </c:pt>
                <c:pt idx="14">
                  <c:v>心血管内科</c:v>
                </c:pt>
                <c:pt idx="15">
                  <c:v>脾胃科消化科合并</c:v>
                </c:pt>
                <c:pt idx="16">
                  <c:v>肝胆外科</c:v>
                </c:pt>
                <c:pt idx="17">
                  <c:v>显微骨科</c:v>
                </c:pt>
                <c:pt idx="18">
                  <c:v>普通外科</c:v>
                </c:pt>
                <c:pt idx="19">
                  <c:v>小儿推拿科</c:v>
                </c:pt>
                <c:pt idx="20">
                  <c:v>老年医学科</c:v>
                </c:pt>
                <c:pt idx="21">
                  <c:v>治未病中心</c:v>
                </c:pt>
                <c:pt idx="22">
                  <c:v>风湿病科</c:v>
                </c:pt>
                <c:pt idx="23">
                  <c:v>脑病三科</c:v>
                </c:pt>
                <c:pt idx="24">
                  <c:v>骨科</c:v>
                </c:pt>
                <c:pt idx="25">
                  <c:v>耳鼻喉科</c:v>
                </c:pt>
                <c:pt idx="26">
                  <c:v>心病二科</c:v>
                </c:pt>
                <c:pt idx="27">
                  <c:v>脊柱骨科</c:v>
                </c:pt>
                <c:pt idx="28">
                  <c:v>产科</c:v>
                </c:pt>
                <c:pt idx="29">
                  <c:v>眼科</c:v>
                </c:pt>
                <c:pt idx="30">
                  <c:v>妇科</c:v>
                </c:pt>
                <c:pt idx="31">
                  <c:v>肾病科</c:v>
                </c:pt>
                <c:pt idx="32">
                  <c:v>中医外治中心</c:v>
                </c:pt>
                <c:pt idx="33">
                  <c:v>内分泌科</c:v>
                </c:pt>
                <c:pt idx="34">
                  <c:v>中医经典科</c:v>
                </c:pt>
                <c:pt idx="35">
                  <c:v>泌尿外科</c:v>
                </c:pt>
                <c:pt idx="36">
                  <c:v>肛肠科</c:v>
                </c:pt>
                <c:pt idx="37">
                  <c:v>小儿骨科</c:v>
                </c:pt>
                <c:pt idx="38">
                  <c:v>脑病一科</c:v>
                </c:pt>
                <c:pt idx="39">
                  <c:v>心病三科</c:v>
                </c:pt>
                <c:pt idx="40">
                  <c:v>脾胃病科</c:v>
                </c:pt>
                <c:pt idx="41">
                  <c:v>儿科</c:v>
                </c:pt>
                <c:pt idx="42">
                  <c:v>皮肤科</c:v>
                </c:pt>
                <c:pt idx="43">
                  <c:v>创伤骨科</c:v>
                </c:pt>
                <c:pt idx="44">
                  <c:v>东区肾病科</c:v>
                </c:pt>
                <c:pt idx="45">
                  <c:v>运动损伤骨科</c:v>
                </c:pt>
                <c:pt idx="46">
                  <c:v>微创骨科</c:v>
                </c:pt>
                <c:pt idx="47">
                  <c:v>推拿科</c:v>
                </c:pt>
                <c:pt idx="48">
                  <c:v>神经内科</c:v>
                </c:pt>
                <c:pt idx="49">
                  <c:v>神经外科</c:v>
                </c:pt>
                <c:pt idx="50">
                  <c:v>综合内科</c:v>
                </c:pt>
                <c:pt idx="51">
                  <c:v>东区重症医学科</c:v>
                </c:pt>
                <c:pt idx="52">
                  <c:v>妇二科</c:v>
                </c:pt>
                <c:pt idx="53">
                  <c:v>关节骨科</c:v>
                </c:pt>
                <c:pt idx="54">
                  <c:v>重症医学科</c:v>
                </c:pt>
                <c:pt idx="55">
                  <c:v>心病四科</c:v>
                </c:pt>
                <c:pt idx="56">
                  <c:v>美容皮肤科</c:v>
                </c:pt>
                <c:pt idx="57">
                  <c:v>消化内科</c:v>
                </c:pt>
                <c:pt idx="58">
                  <c:v>血液科</c:v>
                </c:pt>
                <c:pt idx="59">
                  <c:v>针灸科</c:v>
                </c:pt>
                <c:pt idx="60">
                  <c:v>胸外科</c:v>
                </c:pt>
                <c:pt idx="61">
                  <c:v>脑病二科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99.16360528343</c:v>
                </c:pt>
                <c:pt idx="1">
                  <c:v>97.14964996227036</c:v>
                </c:pt>
                <c:pt idx="2">
                  <c:v>96.73948074337464</c:v>
                </c:pt>
                <c:pt idx="3">
                  <c:v>92.98155882126382</c:v>
                </c:pt>
                <c:pt idx="4">
                  <c:v>91.84811709856915</c:v>
                </c:pt>
                <c:pt idx="5">
                  <c:v>90.22761918951636</c:v>
                </c:pt>
                <c:pt idx="6">
                  <c:v>87.01598201370841</c:v>
                </c:pt>
                <c:pt idx="7">
                  <c:v>86.89932829934075</c:v>
                </c:pt>
                <c:pt idx="8">
                  <c:v>84.72505955593172</c:v>
                </c:pt>
                <c:pt idx="9">
                  <c:v>84.622546515116</c:v>
                </c:pt>
                <c:pt idx="10">
                  <c:v>84.02540131053087</c:v>
                </c:pt>
                <c:pt idx="11">
                  <c:v>83.3981519823723</c:v>
                </c:pt>
                <c:pt idx="12">
                  <c:v>80.28861079773262</c:v>
                </c:pt>
                <c:pt idx="13">
                  <c:v>76.8141889169305</c:v>
                </c:pt>
                <c:pt idx="14">
                  <c:v>75.6683817829485</c:v>
                </c:pt>
                <c:pt idx="15">
                  <c:v>75.08710629844369</c:v>
                </c:pt>
                <c:pt idx="16">
                  <c:v>74.83766851389106</c:v>
                </c:pt>
                <c:pt idx="17">
                  <c:v>73.71539555583755</c:v>
                </c:pt>
                <c:pt idx="18">
                  <c:v>71.95798575175778</c:v>
                </c:pt>
                <c:pt idx="19">
                  <c:v>68.22773206019012</c:v>
                </c:pt>
                <c:pt idx="20">
                  <c:v>65.20881685186129</c:v>
                </c:pt>
                <c:pt idx="21">
                  <c:v>65.0623871775171</c:v>
                </c:pt>
                <c:pt idx="22">
                  <c:v>64.27738983307567</c:v>
                </c:pt>
                <c:pt idx="23">
                  <c:v>63.97682076591451</c:v>
                </c:pt>
                <c:pt idx="24">
                  <c:v>62.61580978439931</c:v>
                </c:pt>
                <c:pt idx="25">
                  <c:v>60.41763283232513</c:v>
                </c:pt>
                <c:pt idx="26">
                  <c:v>58.37398885354605</c:v>
                </c:pt>
                <c:pt idx="27">
                  <c:v>58.13703513875308</c:v>
                </c:pt>
                <c:pt idx="28">
                  <c:v>58.010008153964776</c:v>
                </c:pt>
                <c:pt idx="29">
                  <c:v>57.48665286197714</c:v>
                </c:pt>
                <c:pt idx="30">
                  <c:v>54.03634725071238</c:v>
                </c:pt>
                <c:pt idx="31">
                  <c:v>53.88840186312409</c:v>
                </c:pt>
                <c:pt idx="32">
                  <c:v>53.8314467945209</c:v>
                </c:pt>
                <c:pt idx="33">
                  <c:v>52.28859259377254</c:v>
                </c:pt>
                <c:pt idx="34">
                  <c:v>51.429814230878776</c:v>
                </c:pt>
                <c:pt idx="35">
                  <c:v>48.56820366507746</c:v>
                </c:pt>
                <c:pt idx="36">
                  <c:v>42.61843133164955</c:v>
                </c:pt>
                <c:pt idx="37">
                  <c:v>42.237490966047005</c:v>
                </c:pt>
                <c:pt idx="38">
                  <c:v>40.4960543821782</c:v>
                </c:pt>
                <c:pt idx="39">
                  <c:v>38.22910213935153</c:v>
                </c:pt>
                <c:pt idx="40">
                  <c:v>36.854227669372634</c:v>
                </c:pt>
                <c:pt idx="41">
                  <c:v>36.010220243649925</c:v>
                </c:pt>
                <c:pt idx="42">
                  <c:v>32.96095411889264</c:v>
                </c:pt>
                <c:pt idx="43">
                  <c:v>29.989247905026662</c:v>
                </c:pt>
                <c:pt idx="44">
                  <c:v>28.717218065926463</c:v>
                </c:pt>
                <c:pt idx="45">
                  <c:v>26.857215475720864</c:v>
                </c:pt>
                <c:pt idx="46">
                  <c:v>25.516577930103868</c:v>
                </c:pt>
                <c:pt idx="47">
                  <c:v>22.695132398613204</c:v>
                </c:pt>
                <c:pt idx="48">
                  <c:v>22.599331678972945</c:v>
                </c:pt>
                <c:pt idx="49">
                  <c:v>19.77157826207183</c:v>
                </c:pt>
                <c:pt idx="50">
                  <c:v>16.749963352672847</c:v>
                </c:pt>
                <c:pt idx="51">
                  <c:v>15.556637136878804</c:v>
                </c:pt>
                <c:pt idx="52">
                  <c:v>14.929566228282587</c:v>
                </c:pt>
                <c:pt idx="53">
                  <c:v>13.955589369932309</c:v>
                </c:pt>
                <c:pt idx="54">
                  <c:v>11.513037882108467</c:v>
                </c:pt>
                <c:pt idx="55">
                  <c:v>10.78423980895935</c:v>
                </c:pt>
                <c:pt idx="56">
                  <c:v>10.219462513228962</c:v>
                </c:pt>
                <c:pt idx="57">
                  <c:v>9.420733129234504</c:v>
                </c:pt>
                <c:pt idx="58">
                  <c:v>9.316613701873887</c:v>
                </c:pt>
                <c:pt idx="59">
                  <c:v>7.712616192675181</c:v>
                </c:pt>
                <c:pt idx="60">
                  <c:v>4.839808422859138</c:v>
                </c:pt>
                <c:pt idx="61">
                  <c:v>2.6187445338214266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医院</c:v>
                </c:pt>
                <c:pt idx="2">
                  <c:v>心血管内科</c:v>
                </c:pt>
                <c:pt idx="3">
                  <c:v>老年医学科</c:v>
                </c:pt>
                <c:pt idx="4">
                  <c:v>神经内科</c:v>
                </c:pt>
                <c:pt idx="5">
                  <c:v>妇科妇二科合并</c:v>
                </c:pt>
                <c:pt idx="6">
                  <c:v>肿瘤内科</c:v>
                </c:pt>
                <c:pt idx="7">
                  <c:v>脊柱骨科</c:v>
                </c:pt>
                <c:pt idx="8">
                  <c:v>重症医学科</c:v>
                </c:pt>
                <c:pt idx="9">
                  <c:v>呼吸内科</c:v>
                </c:pt>
                <c:pt idx="10">
                  <c:v>血液科</c:v>
                </c:pt>
                <c:pt idx="11">
                  <c:v>肾脏内科</c:v>
                </c:pt>
                <c:pt idx="12">
                  <c:v>脾胃科消化科合并</c:v>
                </c:pt>
                <c:pt idx="13">
                  <c:v>妇二科</c:v>
                </c:pt>
                <c:pt idx="14">
                  <c:v>关节骨科</c:v>
                </c:pt>
                <c:pt idx="15">
                  <c:v>东区重症医学科</c:v>
                </c:pt>
                <c:pt idx="16">
                  <c:v>心病一科</c:v>
                </c:pt>
                <c:pt idx="17">
                  <c:v>显微骨科</c:v>
                </c:pt>
                <c:pt idx="18">
                  <c:v>微创骨科</c:v>
                </c:pt>
                <c:pt idx="19">
                  <c:v>风湿病科</c:v>
                </c:pt>
                <c:pt idx="20">
                  <c:v>乳腺甲状腺外科</c:v>
                </c:pt>
                <c:pt idx="21">
                  <c:v>内分泌科</c:v>
                </c:pt>
                <c:pt idx="22">
                  <c:v>周围血管科</c:v>
                </c:pt>
                <c:pt idx="23">
                  <c:v>运动损伤骨科</c:v>
                </c:pt>
                <c:pt idx="24">
                  <c:v>脑病一科</c:v>
                </c:pt>
                <c:pt idx="25">
                  <c:v>创伤骨科</c:v>
                </c:pt>
                <c:pt idx="26">
                  <c:v>肾病科</c:v>
                </c:pt>
                <c:pt idx="27">
                  <c:v>妇科</c:v>
                </c:pt>
                <c:pt idx="28">
                  <c:v>脾胃病科</c:v>
                </c:pt>
                <c:pt idx="29">
                  <c:v>心病二科</c:v>
                </c:pt>
                <c:pt idx="30">
                  <c:v>脑病三科</c:v>
                </c:pt>
                <c:pt idx="31">
                  <c:v>西区重症医学科</c:v>
                </c:pt>
                <c:pt idx="32">
                  <c:v>肛肠科</c:v>
                </c:pt>
                <c:pt idx="33">
                  <c:v>皮肤科</c:v>
                </c:pt>
                <c:pt idx="34">
                  <c:v>心病四科</c:v>
                </c:pt>
                <c:pt idx="35">
                  <c:v>消化内科</c:v>
                </c:pt>
                <c:pt idx="36">
                  <c:v>综合内科</c:v>
                </c:pt>
                <c:pt idx="37">
                  <c:v>东区肾病科</c:v>
                </c:pt>
                <c:pt idx="38">
                  <c:v>针灸科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儿科</c:v>
                </c:pt>
                <c:pt idx="42">
                  <c:v>康复科</c:v>
                </c:pt>
                <c:pt idx="43">
                  <c:v>小儿骨科</c:v>
                </c:pt>
                <c:pt idx="44">
                  <c:v>普通外科</c:v>
                </c:pt>
                <c:pt idx="45">
                  <c:v>推拿科</c:v>
                </c:pt>
                <c:pt idx="46">
                  <c:v>耳鼻喉科</c:v>
                </c:pt>
                <c:pt idx="47">
                  <c:v>肝病科</c:v>
                </c:pt>
                <c:pt idx="48">
                  <c:v>治未病中心</c:v>
                </c:pt>
                <c:pt idx="49">
                  <c:v>眼科</c:v>
                </c:pt>
                <c:pt idx="50">
                  <c:v>脑病二科</c:v>
                </c:pt>
                <c:pt idx="51">
                  <c:v>中医经典科</c:v>
                </c:pt>
                <c:pt idx="52">
                  <c:v>身心医学科</c:v>
                </c:pt>
                <c:pt idx="53">
                  <c:v>产科</c:v>
                </c:pt>
                <c:pt idx="54">
                  <c:v>美容皮肤科</c:v>
                </c:pt>
                <c:pt idx="55">
                  <c:v>泌尿外科</c:v>
                </c:pt>
                <c:pt idx="56">
                  <c:v>男科</c:v>
                </c:pt>
                <c:pt idx="57">
                  <c:v>胸外科</c:v>
                </c:pt>
                <c:pt idx="58">
                  <c:v>肝胆外科</c:v>
                </c:pt>
                <c:pt idx="59">
                  <c:v>口腔科</c:v>
                </c:pt>
                <c:pt idx="60">
                  <c:v>中医外治中心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42103.040629</c:v>
                </c:pt>
                <c:pt idx="1">
                  <c:v>41850.8</c:v>
                </c:pt>
                <c:pt idx="2">
                  <c:v>18817.597131</c:v>
                </c:pt>
                <c:pt idx="3">
                  <c:v>12819.979528</c:v>
                </c:pt>
                <c:pt idx="4">
                  <c:v>11079.296429</c:v>
                </c:pt>
                <c:pt idx="5">
                  <c:v>11069.33574</c:v>
                </c:pt>
                <c:pt idx="6">
                  <c:v>10778.689689</c:v>
                </c:pt>
                <c:pt idx="7">
                  <c:v>10708.720948</c:v>
                </c:pt>
                <c:pt idx="8">
                  <c:v>10110.450993</c:v>
                </c:pt>
                <c:pt idx="9">
                  <c:v>8707.875584</c:v>
                </c:pt>
                <c:pt idx="10">
                  <c:v>8054.737675</c:v>
                </c:pt>
                <c:pt idx="11">
                  <c:v>7165.408582</c:v>
                </c:pt>
                <c:pt idx="12">
                  <c:v>7067.668089</c:v>
                </c:pt>
                <c:pt idx="13">
                  <c:v>7023.399256</c:v>
                </c:pt>
                <c:pt idx="14">
                  <c:v>6958.127147</c:v>
                </c:pt>
                <c:pt idx="15">
                  <c:v>6827.79352800001</c:v>
                </c:pt>
                <c:pt idx="16">
                  <c:v>6460.804696</c:v>
                </c:pt>
                <c:pt idx="17">
                  <c:v>6342.320261</c:v>
                </c:pt>
                <c:pt idx="18">
                  <c:v>6325.999481</c:v>
                </c:pt>
                <c:pt idx="19">
                  <c:v>6032.64655</c:v>
                </c:pt>
                <c:pt idx="20">
                  <c:v>5593.014064</c:v>
                </c:pt>
                <c:pt idx="21">
                  <c:v>5410.489482</c:v>
                </c:pt>
                <c:pt idx="22">
                  <c:v>5100.328001</c:v>
                </c:pt>
                <c:pt idx="23">
                  <c:v>5096.933277</c:v>
                </c:pt>
                <c:pt idx="24">
                  <c:v>4806.74056</c:v>
                </c:pt>
                <c:pt idx="25">
                  <c:v>4719.897426</c:v>
                </c:pt>
                <c:pt idx="26">
                  <c:v>4262.50244</c:v>
                </c:pt>
                <c:pt idx="27">
                  <c:v>4045.936484</c:v>
                </c:pt>
                <c:pt idx="28">
                  <c:v>4012.400542</c:v>
                </c:pt>
                <c:pt idx="29">
                  <c:v>3662.077031</c:v>
                </c:pt>
                <c:pt idx="30">
                  <c:v>3364.891667</c:v>
                </c:pt>
                <c:pt idx="31">
                  <c:v>3282.657465</c:v>
                </c:pt>
                <c:pt idx="32">
                  <c:v>3154.825976</c:v>
                </c:pt>
                <c:pt idx="33">
                  <c:v>3129.713408</c:v>
                </c:pt>
                <c:pt idx="34">
                  <c:v>3084.144263</c:v>
                </c:pt>
                <c:pt idx="35">
                  <c:v>3055.267547</c:v>
                </c:pt>
                <c:pt idx="36">
                  <c:v>3012.374577</c:v>
                </c:pt>
                <c:pt idx="37">
                  <c:v>2902.906142</c:v>
                </c:pt>
                <c:pt idx="38">
                  <c:v>2781.428471</c:v>
                </c:pt>
                <c:pt idx="39">
                  <c:v>2598.196564</c:v>
                </c:pt>
                <c:pt idx="40">
                  <c:v>2383.880489</c:v>
                </c:pt>
                <c:pt idx="41">
                  <c:v>2039.951346</c:v>
                </c:pt>
                <c:pt idx="42">
                  <c:v>1954.032069</c:v>
                </c:pt>
                <c:pt idx="43">
                  <c:v>1951.042089</c:v>
                </c:pt>
                <c:pt idx="44">
                  <c:v>1778.829557</c:v>
                </c:pt>
                <c:pt idx="45">
                  <c:v>1766.335473</c:v>
                </c:pt>
                <c:pt idx="46">
                  <c:v>1762.709814</c:v>
                </c:pt>
                <c:pt idx="47">
                  <c:v>1723.7875</c:v>
                </c:pt>
                <c:pt idx="48">
                  <c:v>1606.999466</c:v>
                </c:pt>
                <c:pt idx="49">
                  <c:v>1578.918573</c:v>
                </c:pt>
                <c:pt idx="50">
                  <c:v>1547.869763</c:v>
                </c:pt>
                <c:pt idx="51">
                  <c:v>1359.794439</c:v>
                </c:pt>
                <c:pt idx="52">
                  <c:v>1152.525286</c:v>
                </c:pt>
                <c:pt idx="53">
                  <c:v>910.760612</c:v>
                </c:pt>
                <c:pt idx="54">
                  <c:v>873.675564</c:v>
                </c:pt>
                <c:pt idx="55">
                  <c:v>835.465382</c:v>
                </c:pt>
                <c:pt idx="56">
                  <c:v>826.44482</c:v>
                </c:pt>
                <c:pt idx="57">
                  <c:v>701.103683</c:v>
                </c:pt>
                <c:pt idx="58">
                  <c:v>603.046618</c:v>
                </c:pt>
                <c:pt idx="59">
                  <c:v>570.640828</c:v>
                </c:pt>
                <c:pt idx="60">
                  <c:v>483.917079</c:v>
                </c:pt>
                <c:pt idx="61">
                  <c:v>331.263445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医疗服务收入三年复合增长率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医疗服务收入三年复合增长率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心血管内科</c:v>
                </c:pt>
                <c:pt idx="2">
                  <c:v>心病一科</c:v>
                </c:pt>
                <c:pt idx="3">
                  <c:v>心病二科</c:v>
                </c:pt>
                <c:pt idx="4">
                  <c:v>心病三科</c:v>
                </c:pt>
                <c:pt idx="5">
                  <c:v>心病四科</c:v>
                </c:pt>
                <c:pt idx="6">
                  <c:v>综合内科</c:v>
                </c:pt>
                <c:pt idx="7">
                  <c:v>神经内科</c:v>
                </c:pt>
                <c:pt idx="8">
                  <c:v>脑病一科</c:v>
                </c:pt>
                <c:pt idx="9">
                  <c:v>脑病二科</c:v>
                </c:pt>
                <c:pt idx="10">
                  <c:v>脑病三科</c:v>
                </c:pt>
                <c:pt idx="11">
                  <c:v>中医经典科</c:v>
                </c:pt>
                <c:pt idx="12">
                  <c:v>呼吸内科</c:v>
                </c:pt>
                <c:pt idx="13">
                  <c:v>内分泌科</c:v>
                </c:pt>
                <c:pt idx="14">
                  <c:v>脾胃病科</c:v>
                </c:pt>
                <c:pt idx="15">
                  <c:v>肝病科</c:v>
                </c:pt>
                <c:pt idx="16">
                  <c:v>血液科</c:v>
                </c:pt>
                <c:pt idx="17">
                  <c:v>风湿病科</c:v>
                </c:pt>
                <c:pt idx="18">
                  <c:v>消化内科</c:v>
                </c:pt>
                <c:pt idx="19">
                  <c:v>肿瘤内科</c:v>
                </c:pt>
                <c:pt idx="20">
                  <c:v>肾脏内科</c:v>
                </c:pt>
                <c:pt idx="21">
                  <c:v>肾病科</c:v>
                </c:pt>
                <c:pt idx="22">
                  <c:v>东区肾病科</c:v>
                </c:pt>
                <c:pt idx="23">
                  <c:v>老年医学科</c:v>
                </c:pt>
                <c:pt idx="24">
                  <c:v>骨科</c:v>
                </c:pt>
                <c:pt idx="25">
                  <c:v>微创骨科</c:v>
                </c:pt>
                <c:pt idx="26">
                  <c:v>关节骨科</c:v>
                </c:pt>
                <c:pt idx="27">
                  <c:v>运动损伤骨科</c:v>
                </c:pt>
                <c:pt idx="28">
                  <c:v>显微骨科</c:v>
                </c:pt>
                <c:pt idx="29">
                  <c:v>创伤骨科</c:v>
                </c:pt>
                <c:pt idx="30">
                  <c:v>脊柱骨科</c:v>
                </c:pt>
                <c:pt idx="31">
                  <c:v>小儿骨科</c:v>
                </c:pt>
                <c:pt idx="32">
                  <c:v>普通外科</c:v>
                </c:pt>
                <c:pt idx="33">
                  <c:v>泌尿外科</c:v>
                </c:pt>
                <c:pt idx="34">
                  <c:v>男科</c:v>
                </c:pt>
                <c:pt idx="35">
                  <c:v>胸外科</c:v>
                </c:pt>
                <c:pt idx="36">
                  <c:v>神经外科</c:v>
                </c:pt>
                <c:pt idx="37">
                  <c:v>肛肠科</c:v>
                </c:pt>
                <c:pt idx="38">
                  <c:v>乳腺甲状腺外科</c:v>
                </c:pt>
                <c:pt idx="39">
                  <c:v>周围血管科</c:v>
                </c:pt>
                <c:pt idx="40">
                  <c:v>肝胆外科</c:v>
                </c:pt>
                <c:pt idx="41">
                  <c:v>皮肤科</c:v>
                </c:pt>
                <c:pt idx="42">
                  <c:v>美容皮肤科</c:v>
                </c:pt>
                <c:pt idx="43">
                  <c:v>妇科</c:v>
                </c:pt>
                <c:pt idx="44">
                  <c:v>妇二科</c:v>
                </c:pt>
                <c:pt idx="45">
                  <c:v>产科</c:v>
                </c:pt>
                <c:pt idx="46">
                  <c:v>耳鼻喉科</c:v>
                </c:pt>
                <c:pt idx="47">
                  <c:v>眼科</c:v>
                </c:pt>
                <c:pt idx="48">
                  <c:v>口腔科</c:v>
                </c:pt>
                <c:pt idx="49">
                  <c:v>儿科</c:v>
                </c:pt>
                <c:pt idx="50">
                  <c:v>重症医学科</c:v>
                </c:pt>
                <c:pt idx="51">
                  <c:v>东区重症医学科</c:v>
                </c:pt>
                <c:pt idx="52">
                  <c:v>西区重症医学科</c:v>
                </c:pt>
                <c:pt idx="53">
                  <c:v>康复科</c:v>
                </c:pt>
                <c:pt idx="54">
                  <c:v>针灸科</c:v>
                </c:pt>
                <c:pt idx="55">
                  <c:v>中医外治中心</c:v>
                </c:pt>
                <c:pt idx="56">
                  <c:v>治未病中心</c:v>
                </c:pt>
                <c:pt idx="57">
                  <c:v>推拿科</c:v>
                </c:pt>
                <c:pt idx="58">
                  <c:v>小儿推拿科</c:v>
                </c:pt>
                <c:pt idx="59">
                  <c:v>身心医学科</c:v>
                </c:pt>
                <c:pt idx="60">
                  <c:v>脾胃科消化科合并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医疗服务收入在全院医疗服务收入中的比重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医疗服务收入在全院医疗服务收入中的比重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骨科</c:v>
                </c:pt>
                <c:pt idx="1">
                  <c:v>医院</c:v>
                </c:pt>
                <c:pt idx="2">
                  <c:v>心血管内科</c:v>
                </c:pt>
                <c:pt idx="3">
                  <c:v>老年医学科</c:v>
                </c:pt>
                <c:pt idx="4">
                  <c:v>神经内科</c:v>
                </c:pt>
                <c:pt idx="5">
                  <c:v>妇科妇二科合并</c:v>
                </c:pt>
                <c:pt idx="6">
                  <c:v>肿瘤内科</c:v>
                </c:pt>
                <c:pt idx="7">
                  <c:v>脊柱骨科</c:v>
                </c:pt>
                <c:pt idx="8">
                  <c:v>重症医学科</c:v>
                </c:pt>
                <c:pt idx="9">
                  <c:v>呼吸内科</c:v>
                </c:pt>
                <c:pt idx="10">
                  <c:v>血液科</c:v>
                </c:pt>
                <c:pt idx="11">
                  <c:v>肾脏内科</c:v>
                </c:pt>
                <c:pt idx="12">
                  <c:v>脾胃科消化科合并</c:v>
                </c:pt>
                <c:pt idx="13">
                  <c:v>妇二科</c:v>
                </c:pt>
                <c:pt idx="14">
                  <c:v>关节骨科</c:v>
                </c:pt>
                <c:pt idx="15">
                  <c:v>东区重症医学科</c:v>
                </c:pt>
                <c:pt idx="16">
                  <c:v>心病一科</c:v>
                </c:pt>
                <c:pt idx="17">
                  <c:v>显微骨科</c:v>
                </c:pt>
                <c:pt idx="18">
                  <c:v>微创骨科</c:v>
                </c:pt>
                <c:pt idx="19">
                  <c:v>风湿病科</c:v>
                </c:pt>
                <c:pt idx="20">
                  <c:v>乳腺甲状腺外科</c:v>
                </c:pt>
                <c:pt idx="21">
                  <c:v>内分泌科</c:v>
                </c:pt>
                <c:pt idx="22">
                  <c:v>周围血管科</c:v>
                </c:pt>
                <c:pt idx="23">
                  <c:v>运动损伤骨科</c:v>
                </c:pt>
                <c:pt idx="24">
                  <c:v>脑病一科</c:v>
                </c:pt>
                <c:pt idx="25">
                  <c:v>创伤骨科</c:v>
                </c:pt>
                <c:pt idx="26">
                  <c:v>肾病科</c:v>
                </c:pt>
                <c:pt idx="27">
                  <c:v>妇科</c:v>
                </c:pt>
                <c:pt idx="28">
                  <c:v>脾胃病科</c:v>
                </c:pt>
                <c:pt idx="29">
                  <c:v>心病二科</c:v>
                </c:pt>
                <c:pt idx="30">
                  <c:v>脑病三科</c:v>
                </c:pt>
                <c:pt idx="31">
                  <c:v>西区重症医学科</c:v>
                </c:pt>
                <c:pt idx="32">
                  <c:v>肛肠科</c:v>
                </c:pt>
                <c:pt idx="33">
                  <c:v>皮肤科</c:v>
                </c:pt>
                <c:pt idx="34">
                  <c:v>心病四科</c:v>
                </c:pt>
                <c:pt idx="35">
                  <c:v>消化内科</c:v>
                </c:pt>
                <c:pt idx="36">
                  <c:v>综合内科</c:v>
                </c:pt>
                <c:pt idx="37">
                  <c:v>东区肾病科</c:v>
                </c:pt>
                <c:pt idx="38">
                  <c:v>针灸科</c:v>
                </c:pt>
                <c:pt idx="39">
                  <c:v>心病三科</c:v>
                </c:pt>
                <c:pt idx="40">
                  <c:v>神经外科</c:v>
                </c:pt>
                <c:pt idx="41">
                  <c:v>儿科</c:v>
                </c:pt>
                <c:pt idx="42">
                  <c:v>康复科</c:v>
                </c:pt>
                <c:pt idx="43">
                  <c:v>小儿骨科</c:v>
                </c:pt>
                <c:pt idx="44">
                  <c:v>普通外科</c:v>
                </c:pt>
                <c:pt idx="45">
                  <c:v>推拿科</c:v>
                </c:pt>
                <c:pt idx="46">
                  <c:v>耳鼻喉科</c:v>
                </c:pt>
                <c:pt idx="47">
                  <c:v>肝病科</c:v>
                </c:pt>
                <c:pt idx="48">
                  <c:v>治未病中心</c:v>
                </c:pt>
                <c:pt idx="49">
                  <c:v>眼科</c:v>
                </c:pt>
                <c:pt idx="50">
                  <c:v>脑病二科</c:v>
                </c:pt>
                <c:pt idx="51">
                  <c:v>中医经典科</c:v>
                </c:pt>
                <c:pt idx="52">
                  <c:v>身心医学科</c:v>
                </c:pt>
                <c:pt idx="53">
                  <c:v>产科</c:v>
                </c:pt>
                <c:pt idx="54">
                  <c:v>美容皮肤科</c:v>
                </c:pt>
                <c:pt idx="55">
                  <c:v>泌尿外科</c:v>
                </c:pt>
                <c:pt idx="56">
                  <c:v>男科</c:v>
                </c:pt>
                <c:pt idx="57">
                  <c:v>胸外科</c:v>
                </c:pt>
                <c:pt idx="58">
                  <c:v>肝胆外科</c:v>
                </c:pt>
                <c:pt idx="59">
                  <c:v>口腔科</c:v>
                </c:pt>
                <c:pt idx="60">
                  <c:v>中医外治中心</c:v>
                </c:pt>
                <c:pt idx="61">
                  <c:v>小儿推拿科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113.4375858911078</c:v>
                </c:pt>
                <c:pt idx="1">
                  <c:v>100</c:v>
                </c:pt>
                <c:pt idx="2">
                  <c:v>50.699967482675746</c:v>
                </c:pt>
                <c:pt idx="3">
                  <c:v>34.54067704145965</c:v>
                </c:pt>
                <c:pt idx="4">
                  <c:v>29.85078088189333</c:v>
                </c:pt>
                <c:pt idx="5">
                  <c:v>29.8239439480973</c:v>
                </c:pt>
                <c:pt idx="6">
                  <c:v>29.040860686611563</c:v>
                </c:pt>
                <c:pt idx="7">
                  <c:v>28.85234496545927</c:v>
                </c:pt>
                <c:pt idx="8">
                  <c:v>27.24043526980569</c:v>
                </c:pt>
                <c:pt idx="9">
                  <c:v>23.461497548200754</c:v>
                </c:pt>
                <c:pt idx="10">
                  <c:v>21.701757953528976</c:v>
                </c:pt>
                <c:pt idx="11">
                  <c:v>19.305652022330232</c:v>
                </c:pt>
                <c:pt idx="12">
                  <c:v>19.04231128959252</c:v>
                </c:pt>
                <c:pt idx="13">
                  <c:v>18.923038442056708</c:v>
                </c:pt>
                <c:pt idx="14">
                  <c:v>18.747176785502592</c:v>
                </c:pt>
                <c:pt idx="15">
                  <c:v>18.39602088609644</c:v>
                </c:pt>
                <c:pt idx="16">
                  <c:v>17.407248423843345</c:v>
                </c:pt>
                <c:pt idx="17">
                  <c:v>17.088017601763138</c:v>
                </c:pt>
                <c:pt idx="18">
                  <c:v>17.044044770931897</c:v>
                </c:pt>
                <c:pt idx="19">
                  <c:v>16.25366840358232</c:v>
                </c:pt>
                <c:pt idx="20">
                  <c:v>15.069173242517971</c:v>
                </c:pt>
                <c:pt idx="21">
                  <c:v>14.577400020476567</c:v>
                </c:pt>
                <c:pt idx="22">
                  <c:v>13.741736630958412</c:v>
                </c:pt>
                <c:pt idx="23">
                  <c:v>13.732590277403572</c:v>
                </c:pt>
                <c:pt idx="24">
                  <c:v>12.950728426860945</c:v>
                </c:pt>
                <c:pt idx="25">
                  <c:v>12.71674828374053</c:v>
                </c:pt>
                <c:pt idx="26">
                  <c:v>11.484395887443556</c:v>
                </c:pt>
                <c:pt idx="27">
                  <c:v>10.900905506040587</c:v>
                </c:pt>
                <c:pt idx="28">
                  <c:v>10.810550124475963</c:v>
                </c:pt>
                <c:pt idx="29">
                  <c:v>9.866678784661975</c:v>
                </c:pt>
                <c:pt idx="30">
                  <c:v>9.065976751015747</c:v>
                </c:pt>
                <c:pt idx="31">
                  <c:v>8.844414383709276</c:v>
                </c:pt>
                <c:pt idx="32">
                  <c:v>8.499999935337163</c:v>
                </c:pt>
                <c:pt idx="33">
                  <c:v>8.432339523003805</c:v>
                </c:pt>
                <c:pt idx="34">
                  <c:v>8.309563264503335</c:v>
                </c:pt>
                <c:pt idx="35">
                  <c:v>8.231761165116556</c:v>
                </c:pt>
                <c:pt idx="36">
                  <c:v>8.116195284462599</c:v>
                </c:pt>
                <c:pt idx="37">
                  <c:v>7.821256134886678</c:v>
                </c:pt>
                <c:pt idx="38">
                  <c:v>7.493960682300704</c:v>
                </c:pt>
                <c:pt idx="39">
                  <c:v>7.000281725204497</c:v>
                </c:pt>
                <c:pt idx="40">
                  <c:v>6.422853164168167</c:v>
                </c:pt>
                <c:pt idx="41">
                  <c:v>5.49621007339232</c:v>
                </c:pt>
                <c:pt idx="42">
                  <c:v>5.264719064220975</c:v>
                </c:pt>
                <c:pt idx="43">
                  <c:v>5.256663206306782</c:v>
                </c:pt>
                <c:pt idx="44">
                  <c:v>4.792673584692151</c:v>
                </c:pt>
                <c:pt idx="45">
                  <c:v>4.759010963045189</c:v>
                </c:pt>
                <c:pt idx="46">
                  <c:v>4.749242404810915</c:v>
                </c:pt>
                <c:pt idx="47">
                  <c:v>4.644374602592979</c:v>
                </c:pt>
                <c:pt idx="48">
                  <c:v>4.329714368082423</c:v>
                </c:pt>
                <c:pt idx="49">
                  <c:v>4.254056442574012</c:v>
                </c:pt>
                <c:pt idx="50">
                  <c:v>4.1704021031587795</c:v>
                </c:pt>
                <c:pt idx="51">
                  <c:v>3.6636736008578605</c:v>
                </c:pt>
                <c:pt idx="52">
                  <c:v>3.105231455237151</c:v>
                </c:pt>
                <c:pt idx="53">
                  <c:v>2.4538485488581623</c:v>
                </c:pt>
                <c:pt idx="54">
                  <c:v>2.3539308646499046</c:v>
                </c:pt>
                <c:pt idx="55">
                  <c:v>2.2509817489142034</c:v>
                </c:pt>
                <c:pt idx="56">
                  <c:v>2.2266777850822836</c:v>
                </c:pt>
                <c:pt idx="57">
                  <c:v>1.8889730544568863</c:v>
                </c:pt>
                <c:pt idx="58">
                  <c:v>1.6247793865652178</c:v>
                </c:pt>
                <c:pt idx="59">
                  <c:v>1.5374689564495794</c:v>
                </c:pt>
                <c:pt idx="60">
                  <c:v>1.3038104705299118</c:v>
                </c:pt>
                <c:pt idx="61">
                  <c:v>0.8925180921229887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医疗服务收入占医疗收入比例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医疗服务收入占医疗收入比例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心血管内科</c:v>
                </c:pt>
                <c:pt idx="1">
                  <c:v>心病一科</c:v>
                </c:pt>
                <c:pt idx="2">
                  <c:v>心病二科</c:v>
                </c:pt>
                <c:pt idx="3">
                  <c:v>心病三科</c:v>
                </c:pt>
                <c:pt idx="4">
                  <c:v>心病四科</c:v>
                </c:pt>
                <c:pt idx="5">
                  <c:v>综合内科</c:v>
                </c:pt>
                <c:pt idx="6">
                  <c:v>神经内科</c:v>
                </c:pt>
                <c:pt idx="7">
                  <c:v>脑病一科</c:v>
                </c:pt>
                <c:pt idx="8">
                  <c:v>脑病二科</c:v>
                </c:pt>
                <c:pt idx="9">
                  <c:v>脑病三科</c:v>
                </c:pt>
                <c:pt idx="10">
                  <c:v>中医经典科</c:v>
                </c:pt>
                <c:pt idx="11">
                  <c:v>呼吸内科</c:v>
                </c:pt>
                <c:pt idx="12">
                  <c:v>内分泌科</c:v>
                </c:pt>
                <c:pt idx="13">
                  <c:v>脾胃病科</c:v>
                </c:pt>
                <c:pt idx="14">
                  <c:v>肝病科</c:v>
                </c:pt>
                <c:pt idx="15">
                  <c:v>血液科</c:v>
                </c:pt>
                <c:pt idx="16">
                  <c:v>风湿病科</c:v>
                </c:pt>
                <c:pt idx="17">
                  <c:v>消化内科</c:v>
                </c:pt>
                <c:pt idx="18">
                  <c:v>肿瘤内科</c:v>
                </c:pt>
                <c:pt idx="19">
                  <c:v>肾脏内科</c:v>
                </c:pt>
                <c:pt idx="20">
                  <c:v>肾病科</c:v>
                </c:pt>
                <c:pt idx="21">
                  <c:v>东区肾病科</c:v>
                </c:pt>
                <c:pt idx="22">
                  <c:v>老年医学科</c:v>
                </c:pt>
                <c:pt idx="23">
                  <c:v>骨科</c:v>
                </c:pt>
                <c:pt idx="24">
                  <c:v>微创骨科</c:v>
                </c:pt>
                <c:pt idx="25">
                  <c:v>关节骨科</c:v>
                </c:pt>
                <c:pt idx="26">
                  <c:v>运动损伤骨科</c:v>
                </c:pt>
                <c:pt idx="27">
                  <c:v>显微骨科</c:v>
                </c:pt>
                <c:pt idx="28">
                  <c:v>创伤骨科</c:v>
                </c:pt>
                <c:pt idx="29">
                  <c:v>脊柱骨科</c:v>
                </c:pt>
                <c:pt idx="30">
                  <c:v>小儿骨科</c:v>
                </c:pt>
                <c:pt idx="31">
                  <c:v>普通外科</c:v>
                </c:pt>
                <c:pt idx="32">
                  <c:v>泌尿外科</c:v>
                </c:pt>
                <c:pt idx="33">
                  <c:v>男科</c:v>
                </c:pt>
                <c:pt idx="34">
                  <c:v>胸外科</c:v>
                </c:pt>
                <c:pt idx="35">
                  <c:v>神经外科</c:v>
                </c:pt>
                <c:pt idx="36">
                  <c:v>肛肠科</c:v>
                </c:pt>
                <c:pt idx="37">
                  <c:v>乳腺甲状腺外科</c:v>
                </c:pt>
                <c:pt idx="38">
                  <c:v>周围血管科</c:v>
                </c:pt>
                <c:pt idx="39">
                  <c:v>肝胆外科</c:v>
                </c:pt>
                <c:pt idx="40">
                  <c:v>皮肤科</c:v>
                </c:pt>
                <c:pt idx="41">
                  <c:v>美容皮肤科</c:v>
                </c:pt>
                <c:pt idx="42">
                  <c:v>妇科</c:v>
                </c:pt>
                <c:pt idx="43">
                  <c:v>妇二科</c:v>
                </c:pt>
                <c:pt idx="44">
                  <c:v>产科</c:v>
                </c:pt>
                <c:pt idx="45">
                  <c:v>耳鼻喉科</c:v>
                </c:pt>
                <c:pt idx="46">
                  <c:v>眼科</c:v>
                </c:pt>
                <c:pt idx="47">
                  <c:v>口腔科</c:v>
                </c:pt>
                <c:pt idx="48">
                  <c:v>儿科</c:v>
                </c:pt>
                <c:pt idx="49">
                  <c:v>重症医学科</c:v>
                </c:pt>
                <c:pt idx="50">
                  <c:v>东区重症医学科</c:v>
                </c:pt>
                <c:pt idx="51">
                  <c:v>西区重症医学科</c:v>
                </c:pt>
                <c:pt idx="52">
                  <c:v>康复科</c:v>
                </c:pt>
                <c:pt idx="53">
                  <c:v>针灸科</c:v>
                </c:pt>
                <c:pt idx="54">
                  <c:v>中医外治中心</c:v>
                </c:pt>
                <c:pt idx="55">
                  <c:v>治未病中心</c:v>
                </c:pt>
                <c:pt idx="56">
                  <c:v>推拿科</c:v>
                </c:pt>
                <c:pt idx="57">
                  <c:v>小儿推拿科</c:v>
                </c:pt>
                <c:pt idx="58">
                  <c:v>身心医学科</c:v>
                </c:pt>
                <c:pt idx="59">
                  <c:v>脾胃科消化科合并</c:v>
                </c:pt>
                <c:pt idx="60">
                  <c:v>妇科妇二科合并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/>
                </c:pt>
                <c:pt idx="9">
                  <c:v/>
                </c:pt>
                <c:pt idx="10">
                  <c:v/>
                </c:pt>
                <c:pt idx="11">
                  <c:v/>
                </c:pt>
                <c:pt idx="12">
                  <c:v/>
                </c:pt>
                <c:pt idx="13">
                  <c:v/>
                </c:pt>
                <c:pt idx="14">
                  <c:v/>
                </c:pt>
                <c:pt idx="15">
                  <c:v/>
                </c:pt>
                <c:pt idx="16">
                  <c:v/>
                </c:pt>
                <c:pt idx="17">
                  <c:v/>
                </c:pt>
                <c:pt idx="18">
                  <c:v/>
                </c:pt>
                <c:pt idx="19">
                  <c:v/>
                </c:pt>
                <c:pt idx="20">
                  <c:v/>
                </c:pt>
                <c:pt idx="21">
                  <c:v/>
                </c:pt>
                <c:pt idx="22">
                  <c:v/>
                </c:pt>
                <c:pt idx="23">
                  <c:v/>
                </c:pt>
                <c:pt idx="24">
                  <c:v/>
                </c:pt>
                <c:pt idx="25">
                  <c:v/>
                </c:pt>
                <c:pt idx="26">
                  <c:v/>
                </c:pt>
                <c:pt idx="27">
                  <c:v/>
                </c:pt>
                <c:pt idx="28">
                  <c:v/>
                </c:pt>
                <c:pt idx="29">
                  <c:v/>
                </c:pt>
                <c:pt idx="30">
                  <c:v/>
                </c:pt>
                <c:pt idx="31">
                  <c:v/>
                </c:pt>
                <c:pt idx="32">
                  <c:v/>
                </c:pt>
                <c:pt idx="33">
                  <c:v/>
                </c:pt>
                <c:pt idx="34">
                  <c:v/>
                </c:pt>
                <c:pt idx="35">
                  <c:v/>
                </c:pt>
                <c:pt idx="36">
                  <c:v/>
                </c:pt>
                <c:pt idx="37">
                  <c:v/>
                </c:pt>
                <c:pt idx="38">
                  <c:v/>
                </c:pt>
                <c:pt idx="39">
                  <c:v/>
                </c:pt>
                <c:pt idx="40">
                  <c:v/>
                </c:pt>
                <c:pt idx="41">
                  <c:v/>
                </c:pt>
                <c:pt idx="42">
                  <c:v/>
                </c:pt>
                <c:pt idx="43">
                  <c:v/>
                </c:pt>
                <c:pt idx="44">
                  <c:v/>
                </c:pt>
                <c:pt idx="45">
                  <c:v/>
                </c:pt>
                <c:pt idx="46">
                  <c:v/>
                </c:pt>
                <c:pt idx="47">
                  <c:v/>
                </c:pt>
                <c:pt idx="48">
                  <c:v/>
                </c:pt>
                <c:pt idx="49">
                  <c:v/>
                </c:pt>
                <c:pt idx="50">
                  <c:v/>
                </c:pt>
                <c:pt idx="51">
                  <c:v/>
                </c:pt>
                <c:pt idx="52">
                  <c:v/>
                </c:pt>
                <c:pt idx="53">
                  <c:v/>
                </c:pt>
                <c:pt idx="54">
                  <c:v/>
                </c:pt>
                <c:pt idx="55">
                  <c:v/>
                </c:pt>
                <c:pt idx="56">
                  <c:v/>
                </c:pt>
                <c:pt idx="57">
                  <c:v/>
                </c:pt>
                <c:pt idx="58">
                  <c:v/>
                </c:pt>
                <c:pt idx="59">
                  <c:v/>
                </c:pt>
                <c:pt idx="60">
                  <c:v/>
                </c:pt>
                <c:pt idx="61">
                  <c:v>-Infinity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出院患者三级手术占比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出院患者三级手术占比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妇科妇二科合并</c:v>
                </c:pt>
                <c:pt idx="1">
                  <c:v>微创骨科</c:v>
                </c:pt>
                <c:pt idx="2">
                  <c:v>显微骨科</c:v>
                </c:pt>
                <c:pt idx="3">
                  <c:v>胸外科</c:v>
                </c:pt>
                <c:pt idx="4">
                  <c:v>神经内科</c:v>
                </c:pt>
                <c:pt idx="5">
                  <c:v>创伤骨科</c:v>
                </c:pt>
                <c:pt idx="6">
                  <c:v>老年医学科</c:v>
                </c:pt>
                <c:pt idx="7">
                  <c:v>心病三科</c:v>
                </c:pt>
                <c:pt idx="8">
                  <c:v>眼科</c:v>
                </c:pt>
                <c:pt idx="9">
                  <c:v>肾病科</c:v>
                </c:pt>
                <c:pt idx="10">
                  <c:v>西区重症医学科</c:v>
                </c:pt>
                <c:pt idx="11">
                  <c:v>消化内科</c:v>
                </c:pt>
                <c:pt idx="12">
                  <c:v>身心医学科</c:v>
                </c:pt>
                <c:pt idx="13">
                  <c:v>脊柱骨科</c:v>
                </c:pt>
                <c:pt idx="14">
                  <c:v>口腔科</c:v>
                </c:pt>
                <c:pt idx="15">
                  <c:v>血液科</c:v>
                </c:pt>
                <c:pt idx="16">
                  <c:v>心血管内科</c:v>
                </c:pt>
                <c:pt idx="17">
                  <c:v>普通外科</c:v>
                </c:pt>
                <c:pt idx="18">
                  <c:v>小儿骨科</c:v>
                </c:pt>
                <c:pt idx="19">
                  <c:v>东区重症医学科</c:v>
                </c:pt>
                <c:pt idx="20">
                  <c:v>儿科</c:v>
                </c:pt>
                <c:pt idx="21">
                  <c:v>医院</c:v>
                </c:pt>
                <c:pt idx="22">
                  <c:v>康复科</c:v>
                </c:pt>
                <c:pt idx="23">
                  <c:v>治未病中心</c:v>
                </c:pt>
                <c:pt idx="24">
                  <c:v>肛肠科</c:v>
                </c:pt>
                <c:pt idx="25">
                  <c:v>皮肤科</c:v>
                </c:pt>
                <c:pt idx="26">
                  <c:v>耳鼻喉科</c:v>
                </c:pt>
                <c:pt idx="27">
                  <c:v>肝胆外科</c:v>
                </c:pt>
                <c:pt idx="28">
                  <c:v>泌尿外科</c:v>
                </c:pt>
                <c:pt idx="29">
                  <c:v>推拿科</c:v>
                </c:pt>
                <c:pt idx="30">
                  <c:v>妇科</c:v>
                </c:pt>
                <c:pt idx="31">
                  <c:v>呼吸内科</c:v>
                </c:pt>
                <c:pt idx="32">
                  <c:v>脑病二科</c:v>
                </c:pt>
                <c:pt idx="33">
                  <c:v>东区肾病科</c:v>
                </c:pt>
                <c:pt idx="34">
                  <c:v>中医外治中心</c:v>
                </c:pt>
                <c:pt idx="35">
                  <c:v>脾胃病科</c:v>
                </c:pt>
                <c:pt idx="36">
                  <c:v>运动损伤骨科</c:v>
                </c:pt>
                <c:pt idx="37">
                  <c:v>脑病三科</c:v>
                </c:pt>
                <c:pt idx="38">
                  <c:v>周围血管科</c:v>
                </c:pt>
                <c:pt idx="39">
                  <c:v>肝病科</c:v>
                </c:pt>
                <c:pt idx="40">
                  <c:v>针灸科</c:v>
                </c:pt>
                <c:pt idx="41">
                  <c:v>脾胃科消化科合并</c:v>
                </c:pt>
                <c:pt idx="42">
                  <c:v>脑病一科</c:v>
                </c:pt>
                <c:pt idx="43">
                  <c:v>内分泌科</c:v>
                </c:pt>
                <c:pt idx="44">
                  <c:v>肾脏内科</c:v>
                </c:pt>
                <c:pt idx="45">
                  <c:v>骨科</c:v>
                </c:pt>
                <c:pt idx="46">
                  <c:v>产科</c:v>
                </c:pt>
                <c:pt idx="47">
                  <c:v>美容皮肤科</c:v>
                </c:pt>
                <c:pt idx="48">
                  <c:v>风湿病科</c:v>
                </c:pt>
                <c:pt idx="49">
                  <c:v>心病一科</c:v>
                </c:pt>
                <c:pt idx="50">
                  <c:v>小儿推拿科</c:v>
                </c:pt>
                <c:pt idx="51">
                  <c:v>心病四科</c:v>
                </c:pt>
                <c:pt idx="52">
                  <c:v>男科</c:v>
                </c:pt>
                <c:pt idx="53">
                  <c:v>关节骨科</c:v>
                </c:pt>
                <c:pt idx="54">
                  <c:v>肿瘤内科</c:v>
                </c:pt>
                <c:pt idx="55">
                  <c:v>综合内科</c:v>
                </c:pt>
                <c:pt idx="56">
                  <c:v>乳腺甲状腺外科</c:v>
                </c:pt>
                <c:pt idx="57">
                  <c:v>神经外科</c:v>
                </c:pt>
                <c:pt idx="58">
                  <c:v>妇二科</c:v>
                </c:pt>
                <c:pt idx="59">
                  <c:v>心病二科</c:v>
                </c:pt>
                <c:pt idx="60">
                  <c:v>重症医学科</c:v>
                </c:pt>
                <c:pt idx="61">
                  <c:v>中医经典科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99.21661881890145</c:v>
                </c:pt>
                <c:pt idx="2">
                  <c:v>98.25459250575051</c:v>
                </c:pt>
                <c:pt idx="3">
                  <c:v>97.91119699946985</c:v>
                </c:pt>
                <c:pt idx="4">
                  <c:v>97.22620945174954</c:v>
                </c:pt>
                <c:pt idx="5">
                  <c:v>96.49705826616811</c:v>
                </c:pt>
                <c:pt idx="6">
                  <c:v>94.51045720467171</c:v>
                </c:pt>
                <c:pt idx="7">
                  <c:v>93.81641237089708</c:v>
                </c:pt>
                <c:pt idx="8">
                  <c:v>90.58176751685545</c:v>
                </c:pt>
                <c:pt idx="9">
                  <c:v>81.45497339556972</c:v>
                </c:pt>
                <c:pt idx="10">
                  <c:v>80.73735222161392</c:v>
                </c:pt>
                <c:pt idx="11">
                  <c:v>80.2286312392329</c:v>
                </c:pt>
                <c:pt idx="12">
                  <c:v>77.82119323773209</c:v>
                </c:pt>
                <c:pt idx="13">
                  <c:v>74.64661067950694</c:v>
                </c:pt>
                <c:pt idx="14">
                  <c:v>72.47610815660373</c:v>
                </c:pt>
                <c:pt idx="15">
                  <c:v>68.49966596233996</c:v>
                </c:pt>
                <c:pt idx="16">
                  <c:v>68.32023820702715</c:v>
                </c:pt>
                <c:pt idx="17">
                  <c:v>67.1437132066547</c:v>
                </c:pt>
                <c:pt idx="18">
                  <c:v>66.88043258051049</c:v>
                </c:pt>
                <c:pt idx="19">
                  <c:v>66.28997885663965</c:v>
                </c:pt>
                <c:pt idx="20">
                  <c:v>64.11107320596851</c:v>
                </c:pt>
                <c:pt idx="21">
                  <c:v>63.60771429614784</c:v>
                </c:pt>
                <c:pt idx="22">
                  <c:v>61.29866955931146</c:v>
                </c:pt>
                <c:pt idx="23">
                  <c:v>58.09713434298021</c:v>
                </c:pt>
                <c:pt idx="24">
                  <c:v>58.03815668946565</c:v>
                </c:pt>
                <c:pt idx="25">
                  <c:v>56.661930900862686</c:v>
                </c:pt>
                <c:pt idx="26">
                  <c:v>54.55272881406718</c:v>
                </c:pt>
                <c:pt idx="27">
                  <c:v>54.166664873909724</c:v>
                </c:pt>
                <c:pt idx="28">
                  <c:v>49.44578862723204</c:v>
                </c:pt>
                <c:pt idx="29">
                  <c:v>48.18399316827309</c:v>
                </c:pt>
                <c:pt idx="30">
                  <c:v>46.93982823725875</c:v>
                </c:pt>
                <c:pt idx="31">
                  <c:v>46.517676528918166</c:v>
                </c:pt>
                <c:pt idx="32">
                  <c:v>45.856027856461225</c:v>
                </c:pt>
                <c:pt idx="33">
                  <c:v>45.29232735522906</c:v>
                </c:pt>
                <c:pt idx="34">
                  <c:v>43.87363407054839</c:v>
                </c:pt>
                <c:pt idx="35">
                  <c:v>42.47994925187241</c:v>
                </c:pt>
                <c:pt idx="36">
                  <c:v>41.742838265714624</c:v>
                </c:pt>
                <c:pt idx="37">
                  <c:v>39.97988733599872</c:v>
                </c:pt>
                <c:pt idx="38">
                  <c:v>38.6192840213388</c:v>
                </c:pt>
                <c:pt idx="39">
                  <c:v>37.58512711873278</c:v>
                </c:pt>
                <c:pt idx="40">
                  <c:v>36.16657004279807</c:v>
                </c:pt>
                <c:pt idx="41">
                  <c:v>34.78655654254433</c:v>
                </c:pt>
                <c:pt idx="42">
                  <c:v>34.62878472678226</c:v>
                </c:pt>
                <c:pt idx="43">
                  <c:v>33.66380464435486</c:v>
                </c:pt>
                <c:pt idx="44">
                  <c:v>33.09789465711142</c:v>
                </c:pt>
                <c:pt idx="45">
                  <c:v>33.0241817183002</c:v>
                </c:pt>
                <c:pt idx="46">
                  <c:v>32.26921201383819</c:v>
                </c:pt>
                <c:pt idx="47">
                  <c:v>30.132384011438113</c:v>
                </c:pt>
                <c:pt idx="48">
                  <c:v>28.80163072630145</c:v>
                </c:pt>
                <c:pt idx="49">
                  <c:v>28.431144664364755</c:v>
                </c:pt>
                <c:pt idx="50">
                  <c:v>25.407915059863644</c:v>
                </c:pt>
                <c:pt idx="51">
                  <c:v>20.037247464458407</c:v>
                </c:pt>
                <c:pt idx="52">
                  <c:v>17.947429105445753</c:v>
                </c:pt>
                <c:pt idx="53">
                  <c:v>13.519598513573985</c:v>
                </c:pt>
                <c:pt idx="54">
                  <c:v>13.21304701835902</c:v>
                </c:pt>
                <c:pt idx="55">
                  <c:v>12.398724309225232</c:v>
                </c:pt>
                <c:pt idx="56">
                  <c:v>12.280434626332061</c:v>
                </c:pt>
                <c:pt idx="57">
                  <c:v>9.90306869643647</c:v>
                </c:pt>
                <c:pt idx="58">
                  <c:v>9.898030049938862</c:v>
                </c:pt>
                <c:pt idx="59">
                  <c:v>9.735618052337902</c:v>
                </c:pt>
                <c:pt idx="60">
                  <c:v>6.593410731415042</c:v>
                </c:pt>
                <c:pt idx="61">
                  <c:v>2.624052111161327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医疗机构中药制剂收入占药品收入比例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医疗机构中药制剂收入占药品收入比例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口腔科</c:v>
                </c:pt>
                <c:pt idx="1">
                  <c:v>老年医学科</c:v>
                </c:pt>
                <c:pt idx="2">
                  <c:v>脾胃科消化科合并</c:v>
                </c:pt>
                <c:pt idx="3">
                  <c:v>东区肾病科</c:v>
                </c:pt>
                <c:pt idx="4">
                  <c:v>肾脏内科</c:v>
                </c:pt>
                <c:pt idx="5">
                  <c:v>神经内科</c:v>
                </c:pt>
                <c:pt idx="6">
                  <c:v>消化内科</c:v>
                </c:pt>
                <c:pt idx="7">
                  <c:v>微创骨科</c:v>
                </c:pt>
                <c:pt idx="8">
                  <c:v>脑病三科</c:v>
                </c:pt>
                <c:pt idx="9">
                  <c:v>呼吸内科</c:v>
                </c:pt>
                <c:pt idx="10">
                  <c:v>泌尿外科</c:v>
                </c:pt>
                <c:pt idx="11">
                  <c:v>中医经典科</c:v>
                </c:pt>
                <c:pt idx="12">
                  <c:v>肝病科</c:v>
                </c:pt>
                <c:pt idx="13">
                  <c:v>脾胃病科</c:v>
                </c:pt>
                <c:pt idx="14">
                  <c:v>风湿病科</c:v>
                </c:pt>
                <c:pt idx="15">
                  <c:v>皮肤科</c:v>
                </c:pt>
                <c:pt idx="16">
                  <c:v>血液科</c:v>
                </c:pt>
                <c:pt idx="17">
                  <c:v>骨科</c:v>
                </c:pt>
                <c:pt idx="18">
                  <c:v>心病一科</c:v>
                </c:pt>
                <c:pt idx="19">
                  <c:v>肝胆外科</c:v>
                </c:pt>
                <c:pt idx="20">
                  <c:v>推拿科</c:v>
                </c:pt>
                <c:pt idx="21">
                  <c:v>脊柱骨科</c:v>
                </c:pt>
                <c:pt idx="22">
                  <c:v>妇科妇二科合并</c:v>
                </c:pt>
                <c:pt idx="23">
                  <c:v>心血管内科</c:v>
                </c:pt>
                <c:pt idx="24">
                  <c:v>小儿骨科</c:v>
                </c:pt>
                <c:pt idx="25">
                  <c:v>脑病二科</c:v>
                </c:pt>
                <c:pt idx="26">
                  <c:v>针灸科</c:v>
                </c:pt>
                <c:pt idx="27">
                  <c:v>神经外科</c:v>
                </c:pt>
                <c:pt idx="28">
                  <c:v>东区重症医学科</c:v>
                </c:pt>
                <c:pt idx="29">
                  <c:v>重症医学科</c:v>
                </c:pt>
                <c:pt idx="30">
                  <c:v>肛肠科</c:v>
                </c:pt>
                <c:pt idx="31">
                  <c:v>康复科</c:v>
                </c:pt>
                <c:pt idx="32">
                  <c:v>身心医学科</c:v>
                </c:pt>
                <c:pt idx="33">
                  <c:v>肿瘤内科</c:v>
                </c:pt>
                <c:pt idx="34">
                  <c:v>关节骨科</c:v>
                </c:pt>
                <c:pt idx="35">
                  <c:v>运动损伤骨科</c:v>
                </c:pt>
                <c:pt idx="36">
                  <c:v>心病四科</c:v>
                </c:pt>
                <c:pt idx="37">
                  <c:v>普通外科</c:v>
                </c:pt>
                <c:pt idx="38">
                  <c:v>中医外治中心</c:v>
                </c:pt>
                <c:pt idx="39">
                  <c:v>脑病一科</c:v>
                </c:pt>
                <c:pt idx="40">
                  <c:v>胸外科</c:v>
                </c:pt>
                <c:pt idx="41">
                  <c:v>妇二科</c:v>
                </c:pt>
                <c:pt idx="42">
                  <c:v>心病二科</c:v>
                </c:pt>
                <c:pt idx="43">
                  <c:v>产科</c:v>
                </c:pt>
                <c:pt idx="44">
                  <c:v>内分泌科</c:v>
                </c:pt>
                <c:pt idx="45">
                  <c:v>眼科</c:v>
                </c:pt>
                <c:pt idx="46">
                  <c:v>乳腺甲状腺外科</c:v>
                </c:pt>
                <c:pt idx="47">
                  <c:v>肾病科</c:v>
                </c:pt>
                <c:pt idx="48">
                  <c:v>美容皮肤科</c:v>
                </c:pt>
                <c:pt idx="49">
                  <c:v>男科</c:v>
                </c:pt>
                <c:pt idx="50">
                  <c:v>小儿推拿科</c:v>
                </c:pt>
                <c:pt idx="51">
                  <c:v>治未病中心</c:v>
                </c:pt>
                <c:pt idx="52">
                  <c:v>西区重症医学科</c:v>
                </c:pt>
                <c:pt idx="53">
                  <c:v>综合内科</c:v>
                </c:pt>
                <c:pt idx="54">
                  <c:v>周围血管科</c:v>
                </c:pt>
                <c:pt idx="55">
                  <c:v>创伤骨科</c:v>
                </c:pt>
                <c:pt idx="56">
                  <c:v>耳鼻喉科</c:v>
                </c:pt>
                <c:pt idx="57">
                  <c:v>心病三科</c:v>
                </c:pt>
                <c:pt idx="58">
                  <c:v>医院</c:v>
                </c:pt>
                <c:pt idx="59">
                  <c:v>妇科</c:v>
                </c:pt>
                <c:pt idx="60">
                  <c:v>儿科</c:v>
                </c:pt>
                <c:pt idx="61">
                  <c:v>显微骨科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99.69567089220016</c:v>
                </c:pt>
                <c:pt idx="2">
                  <c:v>98.92230812418933</c:v>
                </c:pt>
                <c:pt idx="3">
                  <c:v>97.27093287821157</c:v>
                </c:pt>
                <c:pt idx="4">
                  <c:v>96.1992249299521</c:v>
                </c:pt>
                <c:pt idx="5">
                  <c:v>93.85370491323502</c:v>
                </c:pt>
                <c:pt idx="6">
                  <c:v>92.9975550522483</c:v>
                </c:pt>
                <c:pt idx="7">
                  <c:v>92.80671796029127</c:v>
                </c:pt>
                <c:pt idx="8">
                  <c:v>92.13212149803442</c:v>
                </c:pt>
                <c:pt idx="9">
                  <c:v>89.14899033572524</c:v>
                </c:pt>
                <c:pt idx="10">
                  <c:v>88.27274706200792</c:v>
                </c:pt>
                <c:pt idx="11">
                  <c:v>87.32558213213136</c:v>
                </c:pt>
                <c:pt idx="12">
                  <c:v>84.65903466520608</c:v>
                </c:pt>
                <c:pt idx="13">
                  <c:v>83.26137608251375</c:v>
                </c:pt>
                <c:pt idx="14">
                  <c:v>83.01475624143332</c:v>
                </c:pt>
                <c:pt idx="15">
                  <c:v>80.43835997005468</c:v>
                </c:pt>
                <c:pt idx="16">
                  <c:v>80.2138495422173</c:v>
                </c:pt>
                <c:pt idx="17">
                  <c:v>75.99140306090737</c:v>
                </c:pt>
                <c:pt idx="18">
                  <c:v>75.93018927035251</c:v>
                </c:pt>
                <c:pt idx="19">
                  <c:v>74.00588524261931</c:v>
                </c:pt>
                <c:pt idx="20">
                  <c:v>73.88129805774706</c:v>
                </c:pt>
                <c:pt idx="21">
                  <c:v>73.17180020567334</c:v>
                </c:pt>
                <c:pt idx="22">
                  <c:v>69.81407002248439</c:v>
                </c:pt>
                <c:pt idx="23">
                  <c:v>69.75661002389153</c:v>
                </c:pt>
                <c:pt idx="24">
                  <c:v>67.56691557754574</c:v>
                </c:pt>
                <c:pt idx="25">
                  <c:v>63.667041196885734</c:v>
                </c:pt>
                <c:pt idx="26">
                  <c:v>63.59791653581749</c:v>
                </c:pt>
                <c:pt idx="27">
                  <c:v>62.23535371373634</c:v>
                </c:pt>
                <c:pt idx="28">
                  <c:v>58.56184452312846</c:v>
                </c:pt>
                <c:pt idx="29">
                  <c:v>58.55397277400962</c:v>
                </c:pt>
                <c:pt idx="30">
                  <c:v>58.5297849186657</c:v>
                </c:pt>
                <c:pt idx="31">
                  <c:v>56.92657604171686</c:v>
                </c:pt>
                <c:pt idx="32">
                  <c:v>53.172042400005814</c:v>
                </c:pt>
                <c:pt idx="33">
                  <c:v>51.65327191163011</c:v>
                </c:pt>
                <c:pt idx="34">
                  <c:v>50.7394231999701</c:v>
                </c:pt>
                <c:pt idx="35">
                  <c:v>48.87493711913801</c:v>
                </c:pt>
                <c:pt idx="36">
                  <c:v>48.73966322577917</c:v>
                </c:pt>
                <c:pt idx="37">
                  <c:v>38.28587717606253</c:v>
                </c:pt>
                <c:pt idx="38">
                  <c:v>37.68557101981031</c:v>
                </c:pt>
                <c:pt idx="39">
                  <c:v>36.130273251436336</c:v>
                </c:pt>
                <c:pt idx="40">
                  <c:v>36.10395799600402</c:v>
                </c:pt>
                <c:pt idx="41">
                  <c:v>36.00221527489441</c:v>
                </c:pt>
                <c:pt idx="42">
                  <c:v>35.36150761784811</c:v>
                </c:pt>
                <c:pt idx="43">
                  <c:v>35.2674937383934</c:v>
                </c:pt>
                <c:pt idx="44">
                  <c:v>32.84892633257616</c:v>
                </c:pt>
                <c:pt idx="45">
                  <c:v>29.658193661210547</c:v>
                </c:pt>
                <c:pt idx="46">
                  <c:v>29.388033618016934</c:v>
                </c:pt>
                <c:pt idx="47">
                  <c:v>29.23752342762534</c:v>
                </c:pt>
                <c:pt idx="48">
                  <c:v>28.723203318410768</c:v>
                </c:pt>
                <c:pt idx="49">
                  <c:v>25.16927138187977</c:v>
                </c:pt>
                <c:pt idx="50">
                  <c:v>23.716563272248187</c:v>
                </c:pt>
                <c:pt idx="51">
                  <c:v>22.589928986379807</c:v>
                </c:pt>
                <c:pt idx="52">
                  <c:v>22.292863864556665</c:v>
                </c:pt>
                <c:pt idx="53">
                  <c:v>21.599431291766134</c:v>
                </c:pt>
                <c:pt idx="54">
                  <c:v>17.556669597551174</c:v>
                </c:pt>
                <c:pt idx="55">
                  <c:v>15.84069358669637</c:v>
                </c:pt>
                <c:pt idx="56">
                  <c:v>13.83340171069726</c:v>
                </c:pt>
                <c:pt idx="57">
                  <c:v>13.559227810789128</c:v>
                </c:pt>
                <c:pt idx="58">
                  <c:v>8.104389567763016</c:v>
                </c:pt>
                <c:pt idx="59">
                  <c:v>5.608990273376206</c:v>
                </c:pt>
                <c:pt idx="60">
                  <c:v>2.8112450925935963</c:v>
                </c:pt>
                <c:pt idx="61">
                  <c:v>2.1477242622346484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医疗收入增幅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医疗收入增幅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老年医学科</c:v>
                </c:pt>
                <c:pt idx="1">
                  <c:v>小儿推拿科</c:v>
                </c:pt>
                <c:pt idx="2">
                  <c:v>关节骨科</c:v>
                </c:pt>
                <c:pt idx="3">
                  <c:v>身心医学科</c:v>
                </c:pt>
                <c:pt idx="4">
                  <c:v>肾病科</c:v>
                </c:pt>
                <c:pt idx="5">
                  <c:v>普通外科</c:v>
                </c:pt>
                <c:pt idx="6">
                  <c:v>心血管内科</c:v>
                </c:pt>
                <c:pt idx="7">
                  <c:v>心病三科</c:v>
                </c:pt>
                <c:pt idx="8">
                  <c:v>血液科</c:v>
                </c:pt>
                <c:pt idx="9">
                  <c:v>神经外科</c:v>
                </c:pt>
                <c:pt idx="10">
                  <c:v>口腔科</c:v>
                </c:pt>
                <c:pt idx="11">
                  <c:v>显微骨科</c:v>
                </c:pt>
                <c:pt idx="12">
                  <c:v>男科</c:v>
                </c:pt>
                <c:pt idx="13">
                  <c:v>脑病三科</c:v>
                </c:pt>
                <c:pt idx="14">
                  <c:v>肛肠科</c:v>
                </c:pt>
                <c:pt idx="15">
                  <c:v>中医外治中心</c:v>
                </c:pt>
                <c:pt idx="16">
                  <c:v>泌尿外科</c:v>
                </c:pt>
                <c:pt idx="17">
                  <c:v>东区肾病科</c:v>
                </c:pt>
                <c:pt idx="18">
                  <c:v>脾胃科消化科合并</c:v>
                </c:pt>
                <c:pt idx="19">
                  <c:v>妇科妇二科合并</c:v>
                </c:pt>
                <c:pt idx="20">
                  <c:v>运动损伤骨科</c:v>
                </c:pt>
                <c:pt idx="21">
                  <c:v>儿科</c:v>
                </c:pt>
                <c:pt idx="22">
                  <c:v>皮肤科</c:v>
                </c:pt>
                <c:pt idx="23">
                  <c:v>脑病二科</c:v>
                </c:pt>
                <c:pt idx="24">
                  <c:v>神经内科</c:v>
                </c:pt>
                <c:pt idx="25">
                  <c:v>创伤骨科</c:v>
                </c:pt>
                <c:pt idx="26">
                  <c:v>治未病中心</c:v>
                </c:pt>
                <c:pt idx="27">
                  <c:v>呼吸内科</c:v>
                </c:pt>
                <c:pt idx="28">
                  <c:v>心病四科</c:v>
                </c:pt>
                <c:pt idx="29">
                  <c:v>中医经典科</c:v>
                </c:pt>
                <c:pt idx="30">
                  <c:v>肝胆外科</c:v>
                </c:pt>
                <c:pt idx="31">
                  <c:v>肿瘤内科</c:v>
                </c:pt>
                <c:pt idx="32">
                  <c:v>风湿病科</c:v>
                </c:pt>
                <c:pt idx="33">
                  <c:v>西区重症医学科</c:v>
                </c:pt>
                <c:pt idx="34">
                  <c:v>脊柱骨科</c:v>
                </c:pt>
                <c:pt idx="35">
                  <c:v>肝病科</c:v>
                </c:pt>
                <c:pt idx="36">
                  <c:v>医院</c:v>
                </c:pt>
                <c:pt idx="37">
                  <c:v>心病二科</c:v>
                </c:pt>
                <c:pt idx="38">
                  <c:v>小儿骨科</c:v>
                </c:pt>
                <c:pt idx="39">
                  <c:v>乳腺甲状腺外科</c:v>
                </c:pt>
                <c:pt idx="40">
                  <c:v>脑病一科</c:v>
                </c:pt>
                <c:pt idx="41">
                  <c:v>内分泌科</c:v>
                </c:pt>
                <c:pt idx="42">
                  <c:v>美容皮肤科</c:v>
                </c:pt>
                <c:pt idx="43">
                  <c:v>产科</c:v>
                </c:pt>
                <c:pt idx="44">
                  <c:v>微创骨科</c:v>
                </c:pt>
                <c:pt idx="45">
                  <c:v>胸外科</c:v>
                </c:pt>
                <c:pt idx="46">
                  <c:v>眼科</c:v>
                </c:pt>
                <c:pt idx="47">
                  <c:v>针灸科</c:v>
                </c:pt>
                <c:pt idx="48">
                  <c:v>骨科</c:v>
                </c:pt>
                <c:pt idx="49">
                  <c:v>心病一科</c:v>
                </c:pt>
                <c:pt idx="50">
                  <c:v>妇科</c:v>
                </c:pt>
                <c:pt idx="51">
                  <c:v>妇二科</c:v>
                </c:pt>
                <c:pt idx="52">
                  <c:v>康复科</c:v>
                </c:pt>
                <c:pt idx="53">
                  <c:v>肾脏内科</c:v>
                </c:pt>
                <c:pt idx="54">
                  <c:v>耳鼻喉科</c:v>
                </c:pt>
                <c:pt idx="55">
                  <c:v>推拿科</c:v>
                </c:pt>
                <c:pt idx="56">
                  <c:v>脾胃病科</c:v>
                </c:pt>
                <c:pt idx="57">
                  <c:v>综合内科</c:v>
                </c:pt>
                <c:pt idx="58">
                  <c:v>周围血管科</c:v>
                </c:pt>
                <c:pt idx="59">
                  <c:v>东区重症医学科</c:v>
                </c:pt>
                <c:pt idx="60">
                  <c:v>重症医学科</c:v>
                </c:pt>
                <c:pt idx="61">
                  <c:v>消化内科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97.77969183751576</c:v>
                </c:pt>
                <c:pt idx="1">
                  <c:v>95.97560079346299</c:v>
                </c:pt>
                <c:pt idx="2">
                  <c:v>90.18617689299002</c:v>
                </c:pt>
                <c:pt idx="3">
                  <c:v>89.2716297433965</c:v>
                </c:pt>
                <c:pt idx="4">
                  <c:v>88.81129178768647</c:v>
                </c:pt>
                <c:pt idx="5">
                  <c:v>87.29467275888241</c:v>
                </c:pt>
                <c:pt idx="6">
                  <c:v>85.52266157611716</c:v>
                </c:pt>
                <c:pt idx="7">
                  <c:v>85.5218665959924</c:v>
                </c:pt>
                <c:pt idx="8">
                  <c:v>82.9241336673854</c:v>
                </c:pt>
                <c:pt idx="9">
                  <c:v>81.04597606214132</c:v>
                </c:pt>
                <c:pt idx="10">
                  <c:v>80.06597467768464</c:v>
                </c:pt>
                <c:pt idx="11">
                  <c:v>79.86403955205759</c:v>
                </c:pt>
                <c:pt idx="12">
                  <c:v>76.2633328989479</c:v>
                </c:pt>
                <c:pt idx="13">
                  <c:v>76.10075310241098</c:v>
                </c:pt>
                <c:pt idx="14">
                  <c:v>75.94444540901047</c:v>
                </c:pt>
                <c:pt idx="15">
                  <c:v>72.18039993043566</c:v>
                </c:pt>
                <c:pt idx="16">
                  <c:v>71.64150822397191</c:v>
                </c:pt>
                <c:pt idx="17">
                  <c:v>69.94133277152363</c:v>
                </c:pt>
                <c:pt idx="18">
                  <c:v>69.60054843033303</c:v>
                </c:pt>
                <c:pt idx="19">
                  <c:v>67.41622633940227</c:v>
                </c:pt>
                <c:pt idx="20">
                  <c:v>66.79027604568657</c:v>
                </c:pt>
                <c:pt idx="21">
                  <c:v>64.52588980476534</c:v>
                </c:pt>
                <c:pt idx="22">
                  <c:v>63.11168793686941</c:v>
                </c:pt>
                <c:pt idx="23">
                  <c:v>62.315631089098325</c:v>
                </c:pt>
                <c:pt idx="24">
                  <c:v>61.71944253339732</c:v>
                </c:pt>
                <c:pt idx="25">
                  <c:v>60.39782741627591</c:v>
                </c:pt>
                <c:pt idx="26">
                  <c:v>60.20171312828222</c:v>
                </c:pt>
                <c:pt idx="27">
                  <c:v>58.90265236622771</c:v>
                </c:pt>
                <c:pt idx="28">
                  <c:v>57.039330716674755</c:v>
                </c:pt>
                <c:pt idx="29">
                  <c:v>54.40492824897556</c:v>
                </c:pt>
                <c:pt idx="30">
                  <c:v>52.8890487599686</c:v>
                </c:pt>
                <c:pt idx="31">
                  <c:v>51.61029076636849</c:v>
                </c:pt>
                <c:pt idx="32">
                  <c:v>49.380808878814285</c:v>
                </c:pt>
                <c:pt idx="33">
                  <c:v>49.1942409740443</c:v>
                </c:pt>
                <c:pt idx="34">
                  <c:v>46.045334048351116</c:v>
                </c:pt>
                <c:pt idx="35">
                  <c:v>46.01662720071067</c:v>
                </c:pt>
                <c:pt idx="36">
                  <c:v>44.516815401722944</c:v>
                </c:pt>
                <c:pt idx="37">
                  <c:v>44.32606319220203</c:v>
                </c:pt>
                <c:pt idx="38">
                  <c:v>41.256912135945356</c:v>
                </c:pt>
                <c:pt idx="39">
                  <c:v>40.44335350891905</c:v>
                </c:pt>
                <c:pt idx="40">
                  <c:v>39.379424411559995</c:v>
                </c:pt>
                <c:pt idx="41">
                  <c:v>39.20638115483006</c:v>
                </c:pt>
                <c:pt idx="42">
                  <c:v>38.455989915873026</c:v>
                </c:pt>
                <c:pt idx="43">
                  <c:v>35.44835596304492</c:v>
                </c:pt>
                <c:pt idx="44">
                  <c:v>32.256916411583106</c:v>
                </c:pt>
                <c:pt idx="45">
                  <c:v>31.090577212879378</c:v>
                </c:pt>
                <c:pt idx="46">
                  <c:v>29.7834000933777</c:v>
                </c:pt>
                <c:pt idx="47">
                  <c:v>29.32796192045948</c:v>
                </c:pt>
                <c:pt idx="48">
                  <c:v>28.459733304874966</c:v>
                </c:pt>
                <c:pt idx="49">
                  <c:v>26.892840222995872</c:v>
                </c:pt>
                <c:pt idx="50">
                  <c:v>23.369381705927395</c:v>
                </c:pt>
                <c:pt idx="51">
                  <c:v>20.46506147242626</c:v>
                </c:pt>
                <c:pt idx="52">
                  <c:v>17.06432865819727</c:v>
                </c:pt>
                <c:pt idx="53">
                  <c:v>15.012007567680064</c:v>
                </c:pt>
                <c:pt idx="54">
                  <c:v>14.100421040467959</c:v>
                </c:pt>
                <c:pt idx="55">
                  <c:v>13.93768778494302</c:v>
                </c:pt>
                <c:pt idx="56">
                  <c:v>11.412106366473607</c:v>
                </c:pt>
                <c:pt idx="57">
                  <c:v>10.02149629029958</c:v>
                </c:pt>
                <c:pt idx="58">
                  <c:v>5.251133077632741</c:v>
                </c:pt>
                <c:pt idx="59">
                  <c:v>3.9139492657562336</c:v>
                </c:pt>
                <c:pt idx="60">
                  <c:v>3.8771023628614065</c:v>
                </c:pt>
                <c:pt idx="61">
                  <c:v>1.1718654619550017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医疗收入中来自医保基金的比例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医疗收入中来自医保基金的比例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神经外科</c:v>
                </c:pt>
                <c:pt idx="2">
                  <c:v>内分泌科</c:v>
                </c:pt>
                <c:pt idx="3">
                  <c:v>心血管内科</c:v>
                </c:pt>
                <c:pt idx="4">
                  <c:v>脾胃病科</c:v>
                </c:pt>
                <c:pt idx="5">
                  <c:v>耳鼻喉科</c:v>
                </c:pt>
                <c:pt idx="6">
                  <c:v>风湿病科</c:v>
                </c:pt>
                <c:pt idx="7">
                  <c:v>显微骨科</c:v>
                </c:pt>
                <c:pt idx="8">
                  <c:v>微创骨科</c:v>
                </c:pt>
                <c:pt idx="9">
                  <c:v>肿瘤内科</c:v>
                </c:pt>
                <c:pt idx="10">
                  <c:v>针灸科</c:v>
                </c:pt>
                <c:pt idx="11">
                  <c:v>肾脏内科</c:v>
                </c:pt>
                <c:pt idx="12">
                  <c:v>男科</c:v>
                </c:pt>
                <c:pt idx="13">
                  <c:v>皮肤科</c:v>
                </c:pt>
                <c:pt idx="14">
                  <c:v>乳腺甲状腺外科</c:v>
                </c:pt>
                <c:pt idx="15">
                  <c:v>老年医学科</c:v>
                </c:pt>
                <c:pt idx="16">
                  <c:v>血液科</c:v>
                </c:pt>
                <c:pt idx="17">
                  <c:v>心病一科</c:v>
                </c:pt>
                <c:pt idx="18">
                  <c:v>推拿科</c:v>
                </c:pt>
                <c:pt idx="19">
                  <c:v>医院</c:v>
                </c:pt>
                <c:pt idx="20">
                  <c:v>肾病科</c:v>
                </c:pt>
                <c:pt idx="21">
                  <c:v>普通外科</c:v>
                </c:pt>
                <c:pt idx="22">
                  <c:v>胸外科</c:v>
                </c:pt>
                <c:pt idx="23">
                  <c:v>脾胃科消化科合并</c:v>
                </c:pt>
                <c:pt idx="24">
                  <c:v>东区肾病科</c:v>
                </c:pt>
                <c:pt idx="25">
                  <c:v>治未病中心</c:v>
                </c:pt>
                <c:pt idx="26">
                  <c:v>产科</c:v>
                </c:pt>
                <c:pt idx="27">
                  <c:v>口腔科</c:v>
                </c:pt>
                <c:pt idx="28">
                  <c:v>妇科妇二科合并</c:v>
                </c:pt>
                <c:pt idx="29">
                  <c:v>关节骨科</c:v>
                </c:pt>
                <c:pt idx="30">
                  <c:v>肛肠科</c:v>
                </c:pt>
                <c:pt idx="31">
                  <c:v>身心医学科</c:v>
                </c:pt>
                <c:pt idx="32">
                  <c:v>消化内科</c:v>
                </c:pt>
                <c:pt idx="33">
                  <c:v>泌尿外科</c:v>
                </c:pt>
                <c:pt idx="34">
                  <c:v>重症医学科</c:v>
                </c:pt>
                <c:pt idx="35">
                  <c:v>脑病一科</c:v>
                </c:pt>
                <c:pt idx="36">
                  <c:v>康复科</c:v>
                </c:pt>
                <c:pt idx="37">
                  <c:v>脑病二科</c:v>
                </c:pt>
                <c:pt idx="38">
                  <c:v>肝病科</c:v>
                </c:pt>
                <c:pt idx="39">
                  <c:v>心病二科</c:v>
                </c:pt>
                <c:pt idx="40">
                  <c:v>综合内科</c:v>
                </c:pt>
                <c:pt idx="41">
                  <c:v>中医经典科</c:v>
                </c:pt>
                <c:pt idx="42">
                  <c:v>心病四科</c:v>
                </c:pt>
                <c:pt idx="43">
                  <c:v>运动损伤骨科</c:v>
                </c:pt>
                <c:pt idx="44">
                  <c:v>心病三科</c:v>
                </c:pt>
                <c:pt idx="45">
                  <c:v>西区重症医学科</c:v>
                </c:pt>
                <c:pt idx="46">
                  <c:v>小儿推拿科</c:v>
                </c:pt>
                <c:pt idx="47">
                  <c:v>肝胆外科</c:v>
                </c:pt>
                <c:pt idx="48">
                  <c:v>妇二科</c:v>
                </c:pt>
                <c:pt idx="49">
                  <c:v>神经内科</c:v>
                </c:pt>
                <c:pt idx="50">
                  <c:v>脊柱骨科</c:v>
                </c:pt>
                <c:pt idx="51">
                  <c:v>妇科</c:v>
                </c:pt>
                <c:pt idx="52">
                  <c:v>东区重症医学科</c:v>
                </c:pt>
                <c:pt idx="53">
                  <c:v>美容皮肤科</c:v>
                </c:pt>
                <c:pt idx="54">
                  <c:v>骨科</c:v>
                </c:pt>
                <c:pt idx="55">
                  <c:v>脑病三科</c:v>
                </c:pt>
                <c:pt idx="56">
                  <c:v>眼科</c:v>
                </c:pt>
                <c:pt idx="57">
                  <c:v>儿科</c:v>
                </c:pt>
                <c:pt idx="58">
                  <c:v>中医外治中心</c:v>
                </c:pt>
                <c:pt idx="59">
                  <c:v>创伤骨科</c:v>
                </c:pt>
                <c:pt idx="60">
                  <c:v>小儿骨科</c:v>
                </c:pt>
                <c:pt idx="61">
                  <c:v>周围血管科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99.9929762106865</c:v>
                </c:pt>
                <c:pt idx="1">
                  <c:v>99.9542942900602</c:v>
                </c:pt>
                <c:pt idx="2">
                  <c:v>99.55325985916504</c:v>
                </c:pt>
                <c:pt idx="3">
                  <c:v>98.46272401911023</c:v>
                </c:pt>
                <c:pt idx="4">
                  <c:v>98.17503840562331</c:v>
                </c:pt>
                <c:pt idx="5">
                  <c:v>95.26497006454797</c:v>
                </c:pt>
                <c:pt idx="6">
                  <c:v>94.39999918245836</c:v>
                </c:pt>
                <c:pt idx="7">
                  <c:v>91.34368197590359</c:v>
                </c:pt>
                <c:pt idx="8">
                  <c:v>90.94913229605157</c:v>
                </c:pt>
                <c:pt idx="9">
                  <c:v>90.22117796153249</c:v>
                </c:pt>
                <c:pt idx="10">
                  <c:v>87.21346817139614</c:v>
                </c:pt>
                <c:pt idx="11">
                  <c:v>87.18487716153165</c:v>
                </c:pt>
                <c:pt idx="12">
                  <c:v>86.72077910652527</c:v>
                </c:pt>
                <c:pt idx="13">
                  <c:v>82.10156446486184</c:v>
                </c:pt>
                <c:pt idx="14">
                  <c:v>79.70336171831221</c:v>
                </c:pt>
                <c:pt idx="15">
                  <c:v>78.58343968724401</c:v>
                </c:pt>
                <c:pt idx="16">
                  <c:v>76.2678550357581</c:v>
                </c:pt>
                <c:pt idx="17">
                  <c:v>75.37797566308429</c:v>
                </c:pt>
                <c:pt idx="18">
                  <c:v>74.12097320709235</c:v>
                </c:pt>
                <c:pt idx="19">
                  <c:v>73.87907863081449</c:v>
                </c:pt>
                <c:pt idx="20">
                  <c:v>73.65557802895022</c:v>
                </c:pt>
                <c:pt idx="21">
                  <c:v>72.75635950380436</c:v>
                </c:pt>
                <c:pt idx="22">
                  <c:v>70.24209266379249</c:v>
                </c:pt>
                <c:pt idx="23">
                  <c:v>68.759899931008</c:v>
                </c:pt>
                <c:pt idx="24">
                  <c:v>68.7490091494503</c:v>
                </c:pt>
                <c:pt idx="25">
                  <c:v>62.776617404724135</c:v>
                </c:pt>
                <c:pt idx="26">
                  <c:v>61.45673624154095</c:v>
                </c:pt>
                <c:pt idx="27">
                  <c:v>60.029549352726576</c:v>
                </c:pt>
                <c:pt idx="28">
                  <c:v>59.60938382219882</c:v>
                </c:pt>
                <c:pt idx="29">
                  <c:v>56.22530470992331</c:v>
                </c:pt>
                <c:pt idx="30">
                  <c:v>52.602129589902155</c:v>
                </c:pt>
                <c:pt idx="31">
                  <c:v>50.8598332957948</c:v>
                </c:pt>
                <c:pt idx="32">
                  <c:v>50.270407713815366</c:v>
                </c:pt>
                <c:pt idx="33">
                  <c:v>47.624263058511616</c:v>
                </c:pt>
                <c:pt idx="34">
                  <c:v>46.195040848564275</c:v>
                </c:pt>
                <c:pt idx="35">
                  <c:v>41.11681561377496</c:v>
                </c:pt>
                <c:pt idx="36">
                  <c:v>36.339409074727946</c:v>
                </c:pt>
                <c:pt idx="37">
                  <c:v>33.68317967429315</c:v>
                </c:pt>
                <c:pt idx="38">
                  <c:v>33.66483315286344</c:v>
                </c:pt>
                <c:pt idx="39">
                  <c:v>30.445150057887638</c:v>
                </c:pt>
                <c:pt idx="40">
                  <c:v>29.32138949556102</c:v>
                </c:pt>
                <c:pt idx="41">
                  <c:v>27.91166967599319</c:v>
                </c:pt>
                <c:pt idx="42">
                  <c:v>27.67613104603739</c:v>
                </c:pt>
                <c:pt idx="43">
                  <c:v>26.391570238805517</c:v>
                </c:pt>
                <c:pt idx="44">
                  <c:v>26.16816059337581</c:v>
                </c:pt>
                <c:pt idx="45">
                  <c:v>24.917819286848374</c:v>
                </c:pt>
                <c:pt idx="46">
                  <c:v>24.34263773787255</c:v>
                </c:pt>
                <c:pt idx="47">
                  <c:v>23.62571960741957</c:v>
                </c:pt>
                <c:pt idx="48">
                  <c:v>21.947591656879673</c:v>
                </c:pt>
                <c:pt idx="49">
                  <c:v>21.06052724471954</c:v>
                </c:pt>
                <c:pt idx="50">
                  <c:v>15.820217659618653</c:v>
                </c:pt>
                <c:pt idx="51">
                  <c:v>15.33353517461713</c:v>
                </c:pt>
                <c:pt idx="52">
                  <c:v>15.142980188932075</c:v>
                </c:pt>
                <c:pt idx="53">
                  <c:v>13.574853932827157</c:v>
                </c:pt>
                <c:pt idx="54">
                  <c:v>11.005212043981437</c:v>
                </c:pt>
                <c:pt idx="55">
                  <c:v>10.184839399777946</c:v>
                </c:pt>
                <c:pt idx="56">
                  <c:v>6.442755049657256</c:v>
                </c:pt>
                <c:pt idx="57">
                  <c:v>5.825533853288523</c:v>
                </c:pt>
                <c:pt idx="58">
                  <c:v>4.264056198213129</c:v>
                </c:pt>
                <c:pt idx="59">
                  <c:v>3.945509916495893</c:v>
                </c:pt>
                <c:pt idx="60">
                  <c:v>2.473851788899384</c:v>
                </c:pt>
                <c:pt idx="61">
                  <c:v>2.250328463418727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医疗盈余率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医疗盈余率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肿瘤内科</c:v>
                </c:pt>
                <c:pt idx="1">
                  <c:v>脑病二科</c:v>
                </c:pt>
                <c:pt idx="2">
                  <c:v>肾病科</c:v>
                </c:pt>
                <c:pt idx="3">
                  <c:v>脾胃科消化科合并</c:v>
                </c:pt>
                <c:pt idx="4">
                  <c:v>综合内科</c:v>
                </c:pt>
                <c:pt idx="5">
                  <c:v>妇二科</c:v>
                </c:pt>
                <c:pt idx="6">
                  <c:v>骨科</c:v>
                </c:pt>
                <c:pt idx="7">
                  <c:v>西区重症医学科</c:v>
                </c:pt>
                <c:pt idx="8">
                  <c:v>心病四科</c:v>
                </c:pt>
                <c:pt idx="9">
                  <c:v>风湿病科</c:v>
                </c:pt>
                <c:pt idx="10">
                  <c:v>康复科</c:v>
                </c:pt>
                <c:pt idx="11">
                  <c:v>心病三科</c:v>
                </c:pt>
                <c:pt idx="12">
                  <c:v>微创骨科</c:v>
                </c:pt>
                <c:pt idx="13">
                  <c:v>乳腺甲状腺外科</c:v>
                </c:pt>
                <c:pt idx="14">
                  <c:v>美容皮肤科</c:v>
                </c:pt>
                <c:pt idx="15">
                  <c:v>身心医学科</c:v>
                </c:pt>
                <c:pt idx="16">
                  <c:v>神经外科</c:v>
                </c:pt>
                <c:pt idx="17">
                  <c:v>针灸科</c:v>
                </c:pt>
                <c:pt idx="18">
                  <c:v>显微骨科</c:v>
                </c:pt>
                <c:pt idx="19">
                  <c:v>儿科</c:v>
                </c:pt>
                <c:pt idx="20">
                  <c:v>肝病科</c:v>
                </c:pt>
                <c:pt idx="21">
                  <c:v>脑病一科</c:v>
                </c:pt>
                <c:pt idx="22">
                  <c:v>中医经典科</c:v>
                </c:pt>
                <c:pt idx="23">
                  <c:v>妇科</c:v>
                </c:pt>
                <c:pt idx="24">
                  <c:v>内分泌科</c:v>
                </c:pt>
                <c:pt idx="25">
                  <c:v>产科</c:v>
                </c:pt>
                <c:pt idx="26">
                  <c:v>医院</c:v>
                </c:pt>
                <c:pt idx="27">
                  <c:v>妇科妇二科合并</c:v>
                </c:pt>
                <c:pt idx="28">
                  <c:v>呼吸内科</c:v>
                </c:pt>
                <c:pt idx="29">
                  <c:v>肾脏内科</c:v>
                </c:pt>
                <c:pt idx="30">
                  <c:v>皮肤科</c:v>
                </c:pt>
                <c:pt idx="31">
                  <c:v>运动损伤骨科</c:v>
                </c:pt>
                <c:pt idx="32">
                  <c:v>心病一科</c:v>
                </c:pt>
                <c:pt idx="33">
                  <c:v>普通外科</c:v>
                </c:pt>
                <c:pt idx="34">
                  <c:v>东区肾病科</c:v>
                </c:pt>
                <c:pt idx="35">
                  <c:v>胸外科</c:v>
                </c:pt>
                <c:pt idx="36">
                  <c:v>重症医学科</c:v>
                </c:pt>
                <c:pt idx="37">
                  <c:v>老年医学科</c:v>
                </c:pt>
                <c:pt idx="38">
                  <c:v>脾胃病科</c:v>
                </c:pt>
                <c:pt idx="39">
                  <c:v>关节骨科</c:v>
                </c:pt>
                <c:pt idx="40">
                  <c:v>周围血管科</c:v>
                </c:pt>
                <c:pt idx="41">
                  <c:v>东区重症医学科</c:v>
                </c:pt>
                <c:pt idx="42">
                  <c:v>泌尿外科</c:v>
                </c:pt>
                <c:pt idx="43">
                  <c:v>脊柱骨科</c:v>
                </c:pt>
                <c:pt idx="44">
                  <c:v>脑病三科</c:v>
                </c:pt>
                <c:pt idx="45">
                  <c:v>心血管内科</c:v>
                </c:pt>
                <c:pt idx="46">
                  <c:v>眼科</c:v>
                </c:pt>
                <c:pt idx="47">
                  <c:v>中医外治中心</c:v>
                </c:pt>
                <c:pt idx="48">
                  <c:v>消化内科</c:v>
                </c:pt>
                <c:pt idx="49">
                  <c:v>小儿骨科</c:v>
                </c:pt>
                <c:pt idx="50">
                  <c:v>创伤骨科</c:v>
                </c:pt>
                <c:pt idx="51">
                  <c:v>肝胆外科</c:v>
                </c:pt>
                <c:pt idx="52">
                  <c:v>男科</c:v>
                </c:pt>
                <c:pt idx="53">
                  <c:v>肛肠科</c:v>
                </c:pt>
                <c:pt idx="54">
                  <c:v>神经内科</c:v>
                </c:pt>
                <c:pt idx="55">
                  <c:v>口腔科</c:v>
                </c:pt>
                <c:pt idx="56">
                  <c:v>推拿科</c:v>
                </c:pt>
                <c:pt idx="57">
                  <c:v>小儿推拿科</c:v>
                </c:pt>
                <c:pt idx="58">
                  <c:v>耳鼻喉科</c:v>
                </c:pt>
                <c:pt idx="59">
                  <c:v>心病二科</c:v>
                </c:pt>
                <c:pt idx="60">
                  <c:v>血液科</c:v>
                </c:pt>
                <c:pt idx="61">
                  <c:v>治未病中心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97.79827583793097</c:v>
                </c:pt>
                <c:pt idx="1">
                  <c:v>95.77720282230082</c:v>
                </c:pt>
                <c:pt idx="2">
                  <c:v>94.99134156811505</c:v>
                </c:pt>
                <c:pt idx="3">
                  <c:v>93.12191187202312</c:v>
                </c:pt>
                <c:pt idx="4">
                  <c:v>92.53008216437671</c:v>
                </c:pt>
                <c:pt idx="5">
                  <c:v>90.83082056523308</c:v>
                </c:pt>
                <c:pt idx="6">
                  <c:v>89.19820646727092</c:v>
                </c:pt>
                <c:pt idx="7">
                  <c:v>81.36503135870088</c:v>
                </c:pt>
                <c:pt idx="8">
                  <c:v>80.69267912253599</c:v>
                </c:pt>
                <c:pt idx="9">
                  <c:v>79.07143359424585</c:v>
                </c:pt>
                <c:pt idx="10">
                  <c:v>78.50791129613368</c:v>
                </c:pt>
                <c:pt idx="11">
                  <c:v>78.24625928527121</c:v>
                </c:pt>
                <c:pt idx="12">
                  <c:v>76.39914944260751</c:v>
                </c:pt>
                <c:pt idx="13">
                  <c:v>72.85209897506017</c:v>
                </c:pt>
                <c:pt idx="14">
                  <c:v>71.73413661426018</c:v>
                </c:pt>
                <c:pt idx="15">
                  <c:v>71.21048084149635</c:v>
                </c:pt>
                <c:pt idx="16">
                  <c:v>70.89635570539392</c:v>
                </c:pt>
                <c:pt idx="17">
                  <c:v>70.75432930748498</c:v>
                </c:pt>
                <c:pt idx="18">
                  <c:v>69.35648903646579</c:v>
                </c:pt>
                <c:pt idx="19">
                  <c:v>67.0015564100304</c:v>
                </c:pt>
                <c:pt idx="20">
                  <c:v>65.7829726195781</c:v>
                </c:pt>
                <c:pt idx="21">
                  <c:v>65.29716015148546</c:v>
                </c:pt>
                <c:pt idx="22">
                  <c:v>64.76914137387332</c:v>
                </c:pt>
                <c:pt idx="23">
                  <c:v>64.64346724661496</c:v>
                </c:pt>
                <c:pt idx="24">
                  <c:v>62.82034369010601</c:v>
                </c:pt>
                <c:pt idx="25">
                  <c:v>61.32842594601367</c:v>
                </c:pt>
                <c:pt idx="26">
                  <c:v>60.307472025884046</c:v>
                </c:pt>
                <c:pt idx="27">
                  <c:v>59.50367480708829</c:v>
                </c:pt>
                <c:pt idx="28">
                  <c:v>58.29980192156328</c:v>
                </c:pt>
                <c:pt idx="29">
                  <c:v>55.79870689186166</c:v>
                </c:pt>
                <c:pt idx="30">
                  <c:v>55.37979751645325</c:v>
                </c:pt>
                <c:pt idx="31">
                  <c:v>52.67355484426874</c:v>
                </c:pt>
                <c:pt idx="32">
                  <c:v>50.263067744535086</c:v>
                </c:pt>
                <c:pt idx="33">
                  <c:v>48.056932332454316</c:v>
                </c:pt>
                <c:pt idx="34">
                  <c:v>47.00850280723732</c:v>
                </c:pt>
                <c:pt idx="35">
                  <c:v>46.65124594058248</c:v>
                </c:pt>
                <c:pt idx="36">
                  <c:v>45.84166653054884</c:v>
                </c:pt>
                <c:pt idx="37">
                  <c:v>42.653032025445285</c:v>
                </c:pt>
                <c:pt idx="38">
                  <c:v>42.3228674723044</c:v>
                </c:pt>
                <c:pt idx="39">
                  <c:v>41.88823668625703</c:v>
                </c:pt>
                <c:pt idx="40">
                  <c:v>37.729260442513876</c:v>
                </c:pt>
                <c:pt idx="41">
                  <c:v>34.74595006202066</c:v>
                </c:pt>
                <c:pt idx="42">
                  <c:v>32.759599783660654</c:v>
                </c:pt>
                <c:pt idx="43">
                  <c:v>32.72638888918831</c:v>
                </c:pt>
                <c:pt idx="44">
                  <c:v>31.404419030333976</c:v>
                </c:pt>
                <c:pt idx="45">
                  <c:v>31.281865742079162</c:v>
                </c:pt>
                <c:pt idx="46">
                  <c:v>29.44620549160646</c:v>
                </c:pt>
                <c:pt idx="47">
                  <c:v>27.647077160320887</c:v>
                </c:pt>
                <c:pt idx="48">
                  <c:v>26.17001546559916</c:v>
                </c:pt>
                <c:pt idx="49">
                  <c:v>24.982686930071687</c:v>
                </c:pt>
                <c:pt idx="50">
                  <c:v>23.185220446367282</c:v>
                </c:pt>
                <c:pt idx="51">
                  <c:v>20.43046122304366</c:v>
                </c:pt>
                <c:pt idx="52">
                  <c:v>19.802330839366398</c:v>
                </c:pt>
                <c:pt idx="53">
                  <c:v>18.466747019963982</c:v>
                </c:pt>
                <c:pt idx="54">
                  <c:v>14.716716629422777</c:v>
                </c:pt>
                <c:pt idx="55">
                  <c:v>12.033693471156571</c:v>
                </c:pt>
                <c:pt idx="56">
                  <c:v>10.854571798149815</c:v>
                </c:pt>
                <c:pt idx="57">
                  <c:v>10.326455527894929</c:v>
                </c:pt>
                <c:pt idx="58">
                  <c:v>8.425004477410457</c:v>
                </c:pt>
                <c:pt idx="59">
                  <c:v>6.2829861714956525</c:v>
                </c:pt>
                <c:pt idx="60">
                  <c:v>4.813717452475386</c:v>
                </c:pt>
                <c:pt idx="61">
                  <c:v>3.165509030192837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医院感染发生率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医院感染发生率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肝胆外科</c:v>
                </c:pt>
                <c:pt idx="1">
                  <c:v>妇二科</c:v>
                </c:pt>
                <c:pt idx="2">
                  <c:v>微创骨科</c:v>
                </c:pt>
                <c:pt idx="3">
                  <c:v>综合内科</c:v>
                </c:pt>
                <c:pt idx="4">
                  <c:v>妇科</c:v>
                </c:pt>
                <c:pt idx="5">
                  <c:v>皮肤科</c:v>
                </c:pt>
                <c:pt idx="6">
                  <c:v>眼科</c:v>
                </c:pt>
                <c:pt idx="7">
                  <c:v>风湿病科</c:v>
                </c:pt>
                <c:pt idx="8">
                  <c:v>胸外科</c:v>
                </c:pt>
                <c:pt idx="9">
                  <c:v>西区重症医学科</c:v>
                </c:pt>
                <c:pt idx="10">
                  <c:v>东区重症医学科</c:v>
                </c:pt>
                <c:pt idx="11">
                  <c:v>医院</c:v>
                </c:pt>
                <c:pt idx="12">
                  <c:v>耳鼻喉科</c:v>
                </c:pt>
                <c:pt idx="13">
                  <c:v>脾胃科消化科合并</c:v>
                </c:pt>
                <c:pt idx="14">
                  <c:v>肾脏内科</c:v>
                </c:pt>
                <c:pt idx="15">
                  <c:v>创伤骨科</c:v>
                </c:pt>
                <c:pt idx="16">
                  <c:v>治未病中心</c:v>
                </c:pt>
                <c:pt idx="17">
                  <c:v>消化内科</c:v>
                </c:pt>
                <c:pt idx="18">
                  <c:v>肝病科</c:v>
                </c:pt>
                <c:pt idx="19">
                  <c:v>心病四科</c:v>
                </c:pt>
                <c:pt idx="20">
                  <c:v>心病三科</c:v>
                </c:pt>
                <c:pt idx="21">
                  <c:v>心血管内科</c:v>
                </c:pt>
                <c:pt idx="22">
                  <c:v>中医外治中心</c:v>
                </c:pt>
                <c:pt idx="23">
                  <c:v>关节骨科</c:v>
                </c:pt>
                <c:pt idx="24">
                  <c:v>口腔科</c:v>
                </c:pt>
                <c:pt idx="25">
                  <c:v>男科</c:v>
                </c:pt>
                <c:pt idx="26">
                  <c:v>运动损伤骨科</c:v>
                </c:pt>
                <c:pt idx="27">
                  <c:v>脊柱骨科</c:v>
                </c:pt>
                <c:pt idx="28">
                  <c:v>东区肾病科</c:v>
                </c:pt>
                <c:pt idx="29">
                  <c:v>骨科</c:v>
                </c:pt>
                <c:pt idx="30">
                  <c:v>老年医学科</c:v>
                </c:pt>
                <c:pt idx="31">
                  <c:v>肛肠科</c:v>
                </c:pt>
                <c:pt idx="32">
                  <c:v>显微骨科</c:v>
                </c:pt>
                <c:pt idx="33">
                  <c:v>脑病三科</c:v>
                </c:pt>
                <c:pt idx="34">
                  <c:v>内分泌科</c:v>
                </c:pt>
                <c:pt idx="35">
                  <c:v>中医经典科</c:v>
                </c:pt>
                <c:pt idx="36">
                  <c:v>心病二科</c:v>
                </c:pt>
                <c:pt idx="37">
                  <c:v>肾病科</c:v>
                </c:pt>
                <c:pt idx="38">
                  <c:v>小儿骨科</c:v>
                </c:pt>
                <c:pt idx="39">
                  <c:v>重症医学科</c:v>
                </c:pt>
                <c:pt idx="40">
                  <c:v>心病一科</c:v>
                </c:pt>
                <c:pt idx="41">
                  <c:v>泌尿外科</c:v>
                </c:pt>
                <c:pt idx="42">
                  <c:v>脑病二科</c:v>
                </c:pt>
                <c:pt idx="43">
                  <c:v>儿科</c:v>
                </c:pt>
                <c:pt idx="44">
                  <c:v>周围血管科</c:v>
                </c:pt>
                <c:pt idx="45">
                  <c:v>肿瘤内科</c:v>
                </c:pt>
                <c:pt idx="46">
                  <c:v>神经外科</c:v>
                </c:pt>
                <c:pt idx="47">
                  <c:v>推拿科</c:v>
                </c:pt>
                <c:pt idx="48">
                  <c:v>康复科</c:v>
                </c:pt>
                <c:pt idx="49">
                  <c:v>美容皮肤科</c:v>
                </c:pt>
                <c:pt idx="50">
                  <c:v>身心医学科</c:v>
                </c:pt>
                <c:pt idx="51">
                  <c:v>脑病一科</c:v>
                </c:pt>
                <c:pt idx="52">
                  <c:v>产科</c:v>
                </c:pt>
                <c:pt idx="53">
                  <c:v>呼吸内科</c:v>
                </c:pt>
                <c:pt idx="54">
                  <c:v>普通外科</c:v>
                </c:pt>
                <c:pt idx="55">
                  <c:v>神经内科</c:v>
                </c:pt>
                <c:pt idx="56">
                  <c:v>针灸科</c:v>
                </c:pt>
                <c:pt idx="57">
                  <c:v>乳腺甲状腺外科</c:v>
                </c:pt>
                <c:pt idx="58">
                  <c:v>脾胃病科</c:v>
                </c:pt>
                <c:pt idx="59">
                  <c:v>血液科</c:v>
                </c:pt>
                <c:pt idx="60">
                  <c:v>小儿推拿科</c:v>
                </c:pt>
                <c:pt idx="61">
                  <c:v>妇科妇二科合并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72.91997827253985</c:v>
                </c:pt>
                <c:pt idx="2">
                  <c:v>48.35414466362016</c:v>
                </c:pt>
                <c:pt idx="3">
                  <c:v>19.230612010067034</c:v>
                </c:pt>
                <c:pt idx="4">
                  <c:v>19.008014505848685</c:v>
                </c:pt>
                <c:pt idx="5">
                  <c:v>15.708269907040737</c:v>
                </c:pt>
                <c:pt idx="6">
                  <c:v>11.654948419079066</c:v>
                </c:pt>
                <c:pt idx="7">
                  <c:v>10.516389796523853</c:v>
                </c:pt>
                <c:pt idx="8">
                  <c:v>9.942939864390523</c:v>
                </c:pt>
                <c:pt idx="9">
                  <c:v>8.238343244871398</c:v>
                </c:pt>
                <c:pt idx="10">
                  <c:v>6.97944991891459</c:v>
                </c:pt>
                <c:pt idx="11">
                  <c:v>6.1201601479921335</c:v>
                </c:pt>
                <c:pt idx="12">
                  <c:v>5.391173546702994</c:v>
                </c:pt>
                <c:pt idx="13">
                  <c:v>3.1748981983362197</c:v>
                </c:pt>
                <c:pt idx="14">
                  <c:v>2.900512225733795</c:v>
                </c:pt>
                <c:pt idx="15">
                  <c:v>2.807859847329416</c:v>
                </c:pt>
                <c:pt idx="16">
                  <c:v>2.626366340030798</c:v>
                </c:pt>
                <c:pt idx="17">
                  <c:v>2.6044241621211803</c:v>
                </c:pt>
                <c:pt idx="18">
                  <c:v>2.5177780774622014</c:v>
                </c:pt>
                <c:pt idx="19">
                  <c:v>2.3170157158236444</c:v>
                </c:pt>
                <c:pt idx="20">
                  <c:v>2.3066011234906334</c:v>
                </c:pt>
                <c:pt idx="21">
                  <c:v>2.257144596888295</c:v>
                </c:pt>
                <c:pt idx="22">
                  <c:v>2.234722870477735</c:v>
                </c:pt>
                <c:pt idx="23">
                  <c:v>2.110371525786426</c:v>
                </c:pt>
                <c:pt idx="24">
                  <c:v>2.061644312965464</c:v>
                </c:pt>
                <c:pt idx="25">
                  <c:v>2.0100884669064127</c:v>
                </c:pt>
                <c:pt idx="26">
                  <c:v>1.5715030327774127</c:v>
                </c:pt>
                <c:pt idx="27">
                  <c:v>1.5129431535099047</c:v>
                </c:pt>
                <c:pt idx="28">
                  <c:v>1.4988091851552965</c:v>
                </c:pt>
                <c:pt idx="29">
                  <c:v>1.4673074735396825</c:v>
                </c:pt>
                <c:pt idx="30">
                  <c:v>1.4231235259518933</c:v>
                </c:pt>
                <c:pt idx="31">
                  <c:v>1.3863184752974316</c:v>
                </c:pt>
                <c:pt idx="32">
                  <c:v>1.3739382519681977</c:v>
                </c:pt>
                <c:pt idx="33">
                  <c:v>1.3640139642859583</c:v>
                </c:pt>
                <c:pt idx="34">
                  <c:v>1.3548870604470242</c:v>
                </c:pt>
                <c:pt idx="35">
                  <c:v>1.3385262583008934</c:v>
                </c:pt>
                <c:pt idx="36">
                  <c:v>1.329144767716273</c:v>
                </c:pt>
                <c:pt idx="37">
                  <c:v>1.3253942630709041</c:v>
                </c:pt>
                <c:pt idx="38">
                  <c:v>1.323033806791484</c:v>
                </c:pt>
                <c:pt idx="39">
                  <c:v>1.287181435706531</c:v>
                </c:pt>
                <c:pt idx="40">
                  <c:v>1.258353462343638</c:v>
                </c:pt>
                <c:pt idx="41">
                  <c:v>1.2142688088826028</c:v>
                </c:pt>
                <c:pt idx="42">
                  <c:v>1.1867254631313544</c:v>
                </c:pt>
                <c:pt idx="43">
                  <c:v>1.1538688947253823</c:v>
                </c:pt>
                <c:pt idx="44">
                  <c:v>1.0448914726777256</c:v>
                </c:pt>
                <c:pt idx="45">
                  <c:v>1.0426524178836492</c:v>
                </c:pt>
                <c:pt idx="46">
                  <c:v>1.0385005006702017</c:v>
                </c:pt>
                <c:pt idx="47">
                  <c:v>1.0281699356686158</c:v>
                </c:pt>
                <c:pt idx="48">
                  <c:v>0.9917103322702429</c:v>
                </c:pt>
                <c:pt idx="49">
                  <c:v>0.9829097338963935</c:v>
                </c:pt>
                <c:pt idx="50">
                  <c:v>0.9559807838447408</c:v>
                </c:pt>
                <c:pt idx="51">
                  <c:v>0.927485550512112</c:v>
                </c:pt>
                <c:pt idx="52">
                  <c:v>0.9244430345847632</c:v>
                </c:pt>
                <c:pt idx="53">
                  <c:v>0.8817476098270215</c:v>
                </c:pt>
                <c:pt idx="54">
                  <c:v>0.875630758550451</c:v>
                </c:pt>
                <c:pt idx="55">
                  <c:v>0.8616863287366113</c:v>
                </c:pt>
                <c:pt idx="56">
                  <c:v>0.8491880823067263</c:v>
                </c:pt>
                <c:pt idx="57">
                  <c:v>0.8445880011336375</c:v>
                </c:pt>
                <c:pt idx="58">
                  <c:v>0.8308269834881493</c:v>
                </c:pt>
                <c:pt idx="59">
                  <c:v>0.8134389134925453</c:v>
                </c:pt>
                <c:pt idx="60">
                  <c:v>0.808645037960606</c:v>
                </c:pt>
                <c:pt idx="61">
                  <c:v>0.8046352158051034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医院接受其他医院进修并返回原医院独立工作人数占比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医院接受其他医院进修并返回原医院独立工作人数占比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呼吸内科</c:v>
                </c:pt>
                <c:pt idx="1">
                  <c:v>推拿科</c:v>
                </c:pt>
                <c:pt idx="2">
                  <c:v>微创骨科</c:v>
                </c:pt>
                <c:pt idx="3">
                  <c:v>肝病科</c:v>
                </c:pt>
                <c:pt idx="4">
                  <c:v>医院</c:v>
                </c:pt>
                <c:pt idx="5">
                  <c:v>普通外科</c:v>
                </c:pt>
                <c:pt idx="6">
                  <c:v>男科</c:v>
                </c:pt>
                <c:pt idx="7">
                  <c:v>脑病二科</c:v>
                </c:pt>
                <c:pt idx="8">
                  <c:v>显微骨科</c:v>
                </c:pt>
                <c:pt idx="9">
                  <c:v>乳腺甲状腺外科</c:v>
                </c:pt>
                <c:pt idx="10">
                  <c:v>康复科</c:v>
                </c:pt>
                <c:pt idx="11">
                  <c:v>眼科</c:v>
                </c:pt>
                <c:pt idx="12">
                  <c:v>身心医学科</c:v>
                </c:pt>
                <c:pt idx="13">
                  <c:v>小儿推拿科</c:v>
                </c:pt>
                <c:pt idx="14">
                  <c:v>泌尿外科</c:v>
                </c:pt>
                <c:pt idx="15">
                  <c:v>耳鼻喉科</c:v>
                </c:pt>
                <c:pt idx="16">
                  <c:v>治未病中心</c:v>
                </c:pt>
                <c:pt idx="17">
                  <c:v>美容皮肤科</c:v>
                </c:pt>
                <c:pt idx="18">
                  <c:v>皮肤科</c:v>
                </c:pt>
                <c:pt idx="19">
                  <c:v>风湿病科</c:v>
                </c:pt>
                <c:pt idx="20">
                  <c:v>妇科妇二科合并</c:v>
                </c:pt>
                <c:pt idx="21">
                  <c:v>中医外治中心</c:v>
                </c:pt>
                <c:pt idx="22">
                  <c:v>老年医学科</c:v>
                </c:pt>
                <c:pt idx="23">
                  <c:v>周围血管科</c:v>
                </c:pt>
                <c:pt idx="24">
                  <c:v>心病三科</c:v>
                </c:pt>
                <c:pt idx="25">
                  <c:v>脾胃科消化科合并</c:v>
                </c:pt>
                <c:pt idx="26">
                  <c:v>心病一科</c:v>
                </c:pt>
                <c:pt idx="27">
                  <c:v>胸外科</c:v>
                </c:pt>
                <c:pt idx="28">
                  <c:v>脊柱骨科</c:v>
                </c:pt>
                <c:pt idx="29">
                  <c:v>心血管内科</c:v>
                </c:pt>
                <c:pt idx="30">
                  <c:v>东区肾病科</c:v>
                </c:pt>
                <c:pt idx="31">
                  <c:v>消化内科</c:v>
                </c:pt>
                <c:pt idx="32">
                  <c:v>儿科</c:v>
                </c:pt>
                <c:pt idx="33">
                  <c:v>脑病三科</c:v>
                </c:pt>
                <c:pt idx="34">
                  <c:v>脑病一科</c:v>
                </c:pt>
                <c:pt idx="35">
                  <c:v>小儿骨科</c:v>
                </c:pt>
                <c:pt idx="36">
                  <c:v>产科</c:v>
                </c:pt>
                <c:pt idx="37">
                  <c:v>创伤骨科</c:v>
                </c:pt>
                <c:pt idx="38">
                  <c:v>脾胃病科</c:v>
                </c:pt>
                <c:pt idx="39">
                  <c:v>神经外科</c:v>
                </c:pt>
                <c:pt idx="40">
                  <c:v>心病四科</c:v>
                </c:pt>
                <c:pt idx="41">
                  <c:v>关节骨科</c:v>
                </c:pt>
                <c:pt idx="42">
                  <c:v>肿瘤内科</c:v>
                </c:pt>
                <c:pt idx="43">
                  <c:v>骨科</c:v>
                </c:pt>
                <c:pt idx="44">
                  <c:v>东区重症医学科</c:v>
                </c:pt>
                <c:pt idx="45">
                  <c:v>运动损伤骨科</c:v>
                </c:pt>
                <c:pt idx="46">
                  <c:v>肾脏内科</c:v>
                </c:pt>
                <c:pt idx="47">
                  <c:v>妇二科</c:v>
                </c:pt>
                <c:pt idx="48">
                  <c:v>口腔科</c:v>
                </c:pt>
                <c:pt idx="49">
                  <c:v>内分泌科</c:v>
                </c:pt>
                <c:pt idx="50">
                  <c:v>血液科</c:v>
                </c:pt>
                <c:pt idx="51">
                  <c:v>妇科</c:v>
                </c:pt>
                <c:pt idx="52">
                  <c:v>综合内科</c:v>
                </c:pt>
                <c:pt idx="53">
                  <c:v>神经内科</c:v>
                </c:pt>
                <c:pt idx="54">
                  <c:v>肝胆外科</c:v>
                </c:pt>
                <c:pt idx="55">
                  <c:v>肾病科</c:v>
                </c:pt>
                <c:pt idx="56">
                  <c:v>针灸科</c:v>
                </c:pt>
                <c:pt idx="57">
                  <c:v>重症医学科</c:v>
                </c:pt>
                <c:pt idx="58">
                  <c:v>西区重症医学科</c:v>
                </c:pt>
                <c:pt idx="59">
                  <c:v>肛肠科</c:v>
                </c:pt>
                <c:pt idx="60">
                  <c:v>中医经典科</c:v>
                </c:pt>
                <c:pt idx="61">
                  <c:v>心病二科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99.89925731344591</c:v>
                </c:pt>
                <c:pt idx="2">
                  <c:v>97.44562963608082</c:v>
                </c:pt>
                <c:pt idx="3">
                  <c:v>95.54151408655984</c:v>
                </c:pt>
                <c:pt idx="4">
                  <c:v>92.45824511055068</c:v>
                </c:pt>
                <c:pt idx="5">
                  <c:v>84.81599022105158</c:v>
                </c:pt>
                <c:pt idx="6">
                  <c:v>84.35758375018256</c:v>
                </c:pt>
                <c:pt idx="7">
                  <c:v>84.07753369968766</c:v>
                </c:pt>
                <c:pt idx="8">
                  <c:v>83.30959795325656</c:v>
                </c:pt>
                <c:pt idx="9">
                  <c:v>82.96310152430813</c:v>
                </c:pt>
                <c:pt idx="10">
                  <c:v>82.25355554208105</c:v>
                </c:pt>
                <c:pt idx="11">
                  <c:v>81.92220648060292</c:v>
                </c:pt>
                <c:pt idx="12">
                  <c:v>76.85905607054904</c:v>
                </c:pt>
                <c:pt idx="13">
                  <c:v>75.62403970259678</c:v>
                </c:pt>
                <c:pt idx="14">
                  <c:v>75.52138678674167</c:v>
                </c:pt>
                <c:pt idx="15">
                  <c:v>73.64617782472628</c:v>
                </c:pt>
                <c:pt idx="16">
                  <c:v>72.3547750887148</c:v>
                </c:pt>
                <c:pt idx="17">
                  <c:v>71.3244193573727</c:v>
                </c:pt>
                <c:pt idx="18">
                  <c:v>71.02918325480226</c:v>
                </c:pt>
                <c:pt idx="19">
                  <c:v>67.707860391144</c:v>
                </c:pt>
                <c:pt idx="20">
                  <c:v>67.1073297983887</c:v>
                </c:pt>
                <c:pt idx="21">
                  <c:v>64.88094180129146</c:v>
                </c:pt>
                <c:pt idx="22">
                  <c:v>61.50065039353533</c:v>
                </c:pt>
                <c:pt idx="23">
                  <c:v>58.62211800421025</c:v>
                </c:pt>
                <c:pt idx="24">
                  <c:v>58.351830679245815</c:v>
                </c:pt>
                <c:pt idx="25">
                  <c:v>54.92091243436841</c:v>
                </c:pt>
                <c:pt idx="26">
                  <c:v>51.494616992072864</c:v>
                </c:pt>
                <c:pt idx="27">
                  <c:v>43.941714387999745</c:v>
                </c:pt>
                <c:pt idx="28">
                  <c:v>43.85536162694334</c:v>
                </c:pt>
                <c:pt idx="29">
                  <c:v>43.28485028596028</c:v>
                </c:pt>
                <c:pt idx="30">
                  <c:v>38.75247629527425</c:v>
                </c:pt>
                <c:pt idx="31">
                  <c:v>38.03656431797329</c:v>
                </c:pt>
                <c:pt idx="32">
                  <c:v>37.27669470009019</c:v>
                </c:pt>
                <c:pt idx="33">
                  <c:v>37.248729463676646</c:v>
                </c:pt>
                <c:pt idx="34">
                  <c:v>34.267822809543986</c:v>
                </c:pt>
                <c:pt idx="35">
                  <c:v>33.53512939894229</c:v>
                </c:pt>
                <c:pt idx="36">
                  <c:v>31.728112160120908</c:v>
                </c:pt>
                <c:pt idx="37">
                  <c:v>31.457369226939733</c:v>
                </c:pt>
                <c:pt idx="38">
                  <c:v>30.754193024381458</c:v>
                </c:pt>
                <c:pt idx="39">
                  <c:v>28.477585564874758</c:v>
                </c:pt>
                <c:pt idx="40">
                  <c:v>27.001272317936532</c:v>
                </c:pt>
                <c:pt idx="41">
                  <c:v>24.886076930049835</c:v>
                </c:pt>
                <c:pt idx="42">
                  <c:v>21.341891555154536</c:v>
                </c:pt>
                <c:pt idx="43">
                  <c:v>19.6833644391649</c:v>
                </c:pt>
                <c:pt idx="44">
                  <c:v>18.7520280129854</c:v>
                </c:pt>
                <c:pt idx="45">
                  <c:v>17.745371926984646</c:v>
                </c:pt>
                <c:pt idx="46">
                  <c:v>16.902205054434834</c:v>
                </c:pt>
                <c:pt idx="47">
                  <c:v>15.515854989603264</c:v>
                </c:pt>
                <c:pt idx="48">
                  <c:v>14.47791477008641</c:v>
                </c:pt>
                <c:pt idx="49">
                  <c:v>14.030842157782168</c:v>
                </c:pt>
                <c:pt idx="50">
                  <c:v>13.569313069640081</c:v>
                </c:pt>
                <c:pt idx="51">
                  <c:v>13.204036144384466</c:v>
                </c:pt>
                <c:pt idx="52">
                  <c:v>12.814145722054784</c:v>
                </c:pt>
                <c:pt idx="53">
                  <c:v>10.73246775967952</c:v>
                </c:pt>
                <c:pt idx="54">
                  <c:v>9.236052888224183</c:v>
                </c:pt>
                <c:pt idx="55">
                  <c:v>8.566340855506231</c:v>
                </c:pt>
                <c:pt idx="56">
                  <c:v>8.289552388504992</c:v>
                </c:pt>
                <c:pt idx="57">
                  <c:v>5.673955361799159</c:v>
                </c:pt>
                <c:pt idx="58">
                  <c:v>5.4124171228497335</c:v>
                </c:pt>
                <c:pt idx="59">
                  <c:v>5.380901343324742</c:v>
                </c:pt>
                <c:pt idx="60">
                  <c:v>2.1889381967232953</c:v>
                </c:pt>
                <c:pt idx="61">
                  <c:v>0.9767008285842864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医院住院医师首次参加医师资格考试通过率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医院住院医师首次参加医师资格考试通过率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妇二科</c:v>
                </c:pt>
                <c:pt idx="1">
                  <c:v>妇科</c:v>
                </c:pt>
                <c:pt idx="2">
                  <c:v>内分泌科</c:v>
                </c:pt>
                <c:pt idx="3">
                  <c:v>运动损伤骨科</c:v>
                </c:pt>
                <c:pt idx="4">
                  <c:v>泌尿外科</c:v>
                </c:pt>
                <c:pt idx="5">
                  <c:v>小儿骨科</c:v>
                </c:pt>
                <c:pt idx="6">
                  <c:v>创伤骨科</c:v>
                </c:pt>
                <c:pt idx="7">
                  <c:v>普通外科</c:v>
                </c:pt>
                <c:pt idx="8">
                  <c:v>儿科</c:v>
                </c:pt>
                <c:pt idx="9">
                  <c:v>男科</c:v>
                </c:pt>
                <c:pt idx="10">
                  <c:v>康复科</c:v>
                </c:pt>
                <c:pt idx="11">
                  <c:v>眼科</c:v>
                </c:pt>
                <c:pt idx="12">
                  <c:v>脊柱骨科</c:v>
                </c:pt>
                <c:pt idx="13">
                  <c:v>综合内科</c:v>
                </c:pt>
                <c:pt idx="14">
                  <c:v>肛肠科</c:v>
                </c:pt>
                <c:pt idx="15">
                  <c:v>骨科</c:v>
                </c:pt>
                <c:pt idx="16">
                  <c:v>乳腺甲状腺外科</c:v>
                </c:pt>
                <c:pt idx="17">
                  <c:v>肾病科</c:v>
                </c:pt>
                <c:pt idx="18">
                  <c:v>针灸科</c:v>
                </c:pt>
                <c:pt idx="19">
                  <c:v>消化内科</c:v>
                </c:pt>
                <c:pt idx="20">
                  <c:v>脾胃病科</c:v>
                </c:pt>
                <c:pt idx="21">
                  <c:v>脑病二科</c:v>
                </c:pt>
                <c:pt idx="22">
                  <c:v>心病四科</c:v>
                </c:pt>
                <c:pt idx="23">
                  <c:v>心病二科</c:v>
                </c:pt>
                <c:pt idx="24">
                  <c:v>产科</c:v>
                </c:pt>
                <c:pt idx="25">
                  <c:v>微创骨科</c:v>
                </c:pt>
                <c:pt idx="26">
                  <c:v>呼吸内科</c:v>
                </c:pt>
                <c:pt idx="27">
                  <c:v>治未病中心</c:v>
                </c:pt>
                <c:pt idx="28">
                  <c:v>关节骨科</c:v>
                </c:pt>
                <c:pt idx="29">
                  <c:v>东区肾病科</c:v>
                </c:pt>
                <c:pt idx="30">
                  <c:v>心病三科</c:v>
                </c:pt>
                <c:pt idx="31">
                  <c:v>心病一科</c:v>
                </c:pt>
                <c:pt idx="32">
                  <c:v>医院</c:v>
                </c:pt>
                <c:pt idx="33">
                  <c:v>显微骨科</c:v>
                </c:pt>
                <c:pt idx="34">
                  <c:v>周围血管科</c:v>
                </c:pt>
                <c:pt idx="35">
                  <c:v>美容皮肤科</c:v>
                </c:pt>
                <c:pt idx="36">
                  <c:v>东区重症医学科</c:v>
                </c:pt>
                <c:pt idx="37">
                  <c:v>推拿科</c:v>
                </c:pt>
                <c:pt idx="38">
                  <c:v>老年医学科</c:v>
                </c:pt>
                <c:pt idx="39">
                  <c:v>脑病一科</c:v>
                </c:pt>
                <c:pt idx="40">
                  <c:v>脑病三科</c:v>
                </c:pt>
                <c:pt idx="41">
                  <c:v>肝胆外科</c:v>
                </c:pt>
                <c:pt idx="42">
                  <c:v>西区重症医学科</c:v>
                </c:pt>
                <c:pt idx="43">
                  <c:v>皮肤科</c:v>
                </c:pt>
                <c:pt idx="44">
                  <c:v>耳鼻喉科</c:v>
                </c:pt>
                <c:pt idx="45">
                  <c:v>肝病科</c:v>
                </c:pt>
                <c:pt idx="46">
                  <c:v>口腔科</c:v>
                </c:pt>
                <c:pt idx="47">
                  <c:v>小儿推拿科</c:v>
                </c:pt>
                <c:pt idx="48">
                  <c:v>血液科</c:v>
                </c:pt>
                <c:pt idx="49">
                  <c:v>脾胃科消化科合并</c:v>
                </c:pt>
                <c:pt idx="50">
                  <c:v>中医外治中心</c:v>
                </c:pt>
                <c:pt idx="51">
                  <c:v>身心医学科</c:v>
                </c:pt>
                <c:pt idx="52">
                  <c:v>胸外科</c:v>
                </c:pt>
                <c:pt idx="53">
                  <c:v>妇科妇二科合并</c:v>
                </c:pt>
                <c:pt idx="54">
                  <c:v>神经外科</c:v>
                </c:pt>
                <c:pt idx="55">
                  <c:v>风湿病科</c:v>
                </c:pt>
                <c:pt idx="56">
                  <c:v>肿瘤内科</c:v>
                </c:pt>
                <c:pt idx="57">
                  <c:v>中医经典科</c:v>
                </c:pt>
                <c:pt idx="58">
                  <c:v>肾脏内科</c:v>
                </c:pt>
                <c:pt idx="59">
                  <c:v>心血管内科</c:v>
                </c:pt>
                <c:pt idx="60">
                  <c:v>重症医学科</c:v>
                </c:pt>
                <c:pt idx="61">
                  <c:v>神经内科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100.00000000000001</c:v>
                </c:pt>
                <c:pt idx="1">
                  <c:v>98.62440315637339</c:v>
                </c:pt>
                <c:pt idx="2">
                  <c:v>97.72170934292201</c:v>
                </c:pt>
                <c:pt idx="3">
                  <c:v>97.36405015420127</c:v>
                </c:pt>
                <c:pt idx="4">
                  <c:v>95.76901744982636</c:v>
                </c:pt>
                <c:pt idx="5">
                  <c:v>95.07747559697552</c:v>
                </c:pt>
                <c:pt idx="6">
                  <c:v>91.43279155946668</c:v>
                </c:pt>
                <c:pt idx="7">
                  <c:v>89.7488292723258</c:v>
                </c:pt>
                <c:pt idx="8">
                  <c:v>88.31671454003718</c:v>
                </c:pt>
                <c:pt idx="9">
                  <c:v>88.21976767104788</c:v>
                </c:pt>
                <c:pt idx="10">
                  <c:v>86.49158764400713</c:v>
                </c:pt>
                <c:pt idx="11">
                  <c:v>86.32950084653879</c:v>
                </c:pt>
                <c:pt idx="12">
                  <c:v>85.48941125936543</c:v>
                </c:pt>
                <c:pt idx="13">
                  <c:v>84.37704718810753</c:v>
                </c:pt>
                <c:pt idx="14">
                  <c:v>83.55659722485984</c:v>
                </c:pt>
                <c:pt idx="15">
                  <c:v>81.00629032323678</c:v>
                </c:pt>
                <c:pt idx="16">
                  <c:v>79.58343088572653</c:v>
                </c:pt>
                <c:pt idx="17">
                  <c:v>79.34800620419156</c:v>
                </c:pt>
                <c:pt idx="18">
                  <c:v>79.32370489985492</c:v>
                </c:pt>
                <c:pt idx="19">
                  <c:v>78.60382952749066</c:v>
                </c:pt>
                <c:pt idx="20">
                  <c:v>77.89574269686841</c:v>
                </c:pt>
                <c:pt idx="21">
                  <c:v>72.58206259290485</c:v>
                </c:pt>
                <c:pt idx="22">
                  <c:v>72.02311952663129</c:v>
                </c:pt>
                <c:pt idx="23">
                  <c:v>66.21644060389472</c:v>
                </c:pt>
                <c:pt idx="24">
                  <c:v>64.4832416853399</c:v>
                </c:pt>
                <c:pt idx="25">
                  <c:v>63.20499289152876</c:v>
                </c:pt>
                <c:pt idx="26">
                  <c:v>62.346186561856356</c:v>
                </c:pt>
                <c:pt idx="27">
                  <c:v>61.925275981074954</c:v>
                </c:pt>
                <c:pt idx="28">
                  <c:v>61.34585363605024</c:v>
                </c:pt>
                <c:pt idx="29">
                  <c:v>56.027726158195925</c:v>
                </c:pt>
                <c:pt idx="30">
                  <c:v>53.83097475163585</c:v>
                </c:pt>
                <c:pt idx="31">
                  <c:v>51.42046774882986</c:v>
                </c:pt>
                <c:pt idx="32">
                  <c:v>50.22285604128656</c:v>
                </c:pt>
                <c:pt idx="33">
                  <c:v>43.235479265988246</c:v>
                </c:pt>
                <c:pt idx="34">
                  <c:v>38.15929795374259</c:v>
                </c:pt>
                <c:pt idx="35">
                  <c:v>37.71396215300956</c:v>
                </c:pt>
                <c:pt idx="36">
                  <c:v>37.68230534069141</c:v>
                </c:pt>
                <c:pt idx="37">
                  <c:v>33.80201085860631</c:v>
                </c:pt>
                <c:pt idx="38">
                  <c:v>33.77373944697075</c:v>
                </c:pt>
                <c:pt idx="39">
                  <c:v>31.11554802068119</c:v>
                </c:pt>
                <c:pt idx="40">
                  <c:v>30.190768651765637</c:v>
                </c:pt>
                <c:pt idx="41">
                  <c:v>27.870964861281184</c:v>
                </c:pt>
                <c:pt idx="42">
                  <c:v>24.37059426076509</c:v>
                </c:pt>
                <c:pt idx="43">
                  <c:v>23.772273135124486</c:v>
                </c:pt>
                <c:pt idx="44">
                  <c:v>23.445777401340255</c:v>
                </c:pt>
                <c:pt idx="45">
                  <c:v>23.22304361253835</c:v>
                </c:pt>
                <c:pt idx="46">
                  <c:v>19.969769453872637</c:v>
                </c:pt>
                <c:pt idx="47">
                  <c:v>19.72000556873396</c:v>
                </c:pt>
                <c:pt idx="48">
                  <c:v>18.993582666605366</c:v>
                </c:pt>
                <c:pt idx="49">
                  <c:v>17.535803183365193</c:v>
                </c:pt>
                <c:pt idx="50">
                  <c:v>13.910571803464588</c:v>
                </c:pt>
                <c:pt idx="51">
                  <c:v>8.693707260193403</c:v>
                </c:pt>
                <c:pt idx="52">
                  <c:v>8.233425405511705</c:v>
                </c:pt>
                <c:pt idx="53">
                  <c:v>7.17901597029731</c:v>
                </c:pt>
                <c:pt idx="54">
                  <c:v>6.352239769051265</c:v>
                </c:pt>
                <c:pt idx="55">
                  <c:v>6.335788754861066</c:v>
                </c:pt>
                <c:pt idx="56">
                  <c:v>5.517505657343101</c:v>
                </c:pt>
                <c:pt idx="57">
                  <c:v>4.957730879054385</c:v>
                </c:pt>
                <c:pt idx="58">
                  <c:v>4.43843018200719</c:v>
                </c:pt>
                <c:pt idx="59">
                  <c:v>2.928399905802663</c:v>
                </c:pt>
                <c:pt idx="60">
                  <c:v>0.9316091786705099</c:v>
                </c:pt>
                <c:pt idx="61">
                  <c:v>0.8133931776900949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疑难危重病例比例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疑难危重病例比例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心病三科</c:v>
                </c:pt>
                <c:pt idx="1">
                  <c:v>推拿科</c:v>
                </c:pt>
                <c:pt idx="2">
                  <c:v>消化内科</c:v>
                </c:pt>
                <c:pt idx="3">
                  <c:v>心血管内科</c:v>
                </c:pt>
                <c:pt idx="4">
                  <c:v>医院</c:v>
                </c:pt>
                <c:pt idx="5">
                  <c:v>西区重症医学科</c:v>
                </c:pt>
                <c:pt idx="6">
                  <c:v>脊柱骨科</c:v>
                </c:pt>
                <c:pt idx="7">
                  <c:v>产科</c:v>
                </c:pt>
                <c:pt idx="8">
                  <c:v>眼科</c:v>
                </c:pt>
                <c:pt idx="9">
                  <c:v>运动损伤骨科</c:v>
                </c:pt>
                <c:pt idx="10">
                  <c:v>身心医学科</c:v>
                </c:pt>
                <c:pt idx="11">
                  <c:v>针灸科</c:v>
                </c:pt>
                <c:pt idx="12">
                  <c:v>综合内科</c:v>
                </c:pt>
                <c:pt idx="13">
                  <c:v>老年医学科</c:v>
                </c:pt>
                <c:pt idx="14">
                  <c:v>血液科</c:v>
                </c:pt>
                <c:pt idx="15">
                  <c:v>小儿骨科</c:v>
                </c:pt>
                <c:pt idx="16">
                  <c:v>脑病二科</c:v>
                </c:pt>
                <c:pt idx="17">
                  <c:v>康复科</c:v>
                </c:pt>
                <c:pt idx="18">
                  <c:v>脾胃病科</c:v>
                </c:pt>
                <c:pt idx="19">
                  <c:v>皮肤科</c:v>
                </c:pt>
                <c:pt idx="20">
                  <c:v>重症医学科</c:v>
                </c:pt>
                <c:pt idx="21">
                  <c:v>脑病三科</c:v>
                </c:pt>
                <c:pt idx="22">
                  <c:v>风湿病科</c:v>
                </c:pt>
                <c:pt idx="23">
                  <c:v>治未病中心</c:v>
                </c:pt>
                <c:pt idx="24">
                  <c:v>胸外科</c:v>
                </c:pt>
                <c:pt idx="25">
                  <c:v>肾病科</c:v>
                </c:pt>
                <c:pt idx="26">
                  <c:v>呼吸内科</c:v>
                </c:pt>
                <c:pt idx="27">
                  <c:v>中医经典科</c:v>
                </c:pt>
                <c:pt idx="28">
                  <c:v>心病一科</c:v>
                </c:pt>
                <c:pt idx="29">
                  <c:v>中医外治中心</c:v>
                </c:pt>
                <c:pt idx="30">
                  <c:v>心病四科</c:v>
                </c:pt>
                <c:pt idx="31">
                  <c:v>泌尿外科</c:v>
                </c:pt>
                <c:pt idx="32">
                  <c:v>美容皮肤科</c:v>
                </c:pt>
                <c:pt idx="33">
                  <c:v>神经内科</c:v>
                </c:pt>
                <c:pt idx="34">
                  <c:v>口腔科</c:v>
                </c:pt>
                <c:pt idx="35">
                  <c:v>儿科</c:v>
                </c:pt>
                <c:pt idx="36">
                  <c:v>耳鼻喉科</c:v>
                </c:pt>
                <c:pt idx="37">
                  <c:v>东区肾病科</c:v>
                </c:pt>
                <c:pt idx="38">
                  <c:v>周围血管科</c:v>
                </c:pt>
                <c:pt idx="39">
                  <c:v>妇二科</c:v>
                </c:pt>
                <c:pt idx="40">
                  <c:v>显微骨科</c:v>
                </c:pt>
                <c:pt idx="41">
                  <c:v>微创骨科</c:v>
                </c:pt>
                <c:pt idx="42">
                  <c:v>乳腺甲状腺外科</c:v>
                </c:pt>
                <c:pt idx="43">
                  <c:v>肛肠科</c:v>
                </c:pt>
                <c:pt idx="44">
                  <c:v>肝胆外科</c:v>
                </c:pt>
                <c:pt idx="45">
                  <c:v>脾胃科消化科合并</c:v>
                </c:pt>
                <c:pt idx="46">
                  <c:v>关节骨科</c:v>
                </c:pt>
                <c:pt idx="47">
                  <c:v>普通外科</c:v>
                </c:pt>
                <c:pt idx="48">
                  <c:v>神经外科</c:v>
                </c:pt>
                <c:pt idx="49">
                  <c:v>骨科</c:v>
                </c:pt>
                <c:pt idx="50">
                  <c:v>脑病一科</c:v>
                </c:pt>
                <c:pt idx="51">
                  <c:v>男科</c:v>
                </c:pt>
                <c:pt idx="52">
                  <c:v>妇科妇二科合并</c:v>
                </c:pt>
                <c:pt idx="53">
                  <c:v>心病二科</c:v>
                </c:pt>
                <c:pt idx="54">
                  <c:v>妇科</c:v>
                </c:pt>
                <c:pt idx="55">
                  <c:v>小儿推拿科</c:v>
                </c:pt>
                <c:pt idx="56">
                  <c:v>肿瘤内科</c:v>
                </c:pt>
                <c:pt idx="57">
                  <c:v>肾脏内科</c:v>
                </c:pt>
                <c:pt idx="58">
                  <c:v>肝病科</c:v>
                </c:pt>
                <c:pt idx="59">
                  <c:v>创伤骨科</c:v>
                </c:pt>
                <c:pt idx="60">
                  <c:v>内分泌科</c:v>
                </c:pt>
                <c:pt idx="61">
                  <c:v>东区重症医学科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98.85038576484618</c:v>
                </c:pt>
                <c:pt idx="2">
                  <c:v>98.1444132955132</c:v>
                </c:pt>
                <c:pt idx="3">
                  <c:v>97.10062847438499</c:v>
                </c:pt>
                <c:pt idx="4">
                  <c:v>95.67951327947748</c:v>
                </c:pt>
                <c:pt idx="5">
                  <c:v>95.54932208986091</c:v>
                </c:pt>
                <c:pt idx="6">
                  <c:v>95.06873863032298</c:v>
                </c:pt>
                <c:pt idx="7">
                  <c:v>94.09126273362449</c:v>
                </c:pt>
                <c:pt idx="8">
                  <c:v>86.93283682010151</c:v>
                </c:pt>
                <c:pt idx="9">
                  <c:v>84.90755932441627</c:v>
                </c:pt>
                <c:pt idx="10">
                  <c:v>84.77359286899286</c:v>
                </c:pt>
                <c:pt idx="11">
                  <c:v>83.4788632653284</c:v>
                </c:pt>
                <c:pt idx="12">
                  <c:v>82.41832265745897</c:v>
                </c:pt>
                <c:pt idx="13">
                  <c:v>74.65367984370647</c:v>
                </c:pt>
                <c:pt idx="14">
                  <c:v>74.64464164810137</c:v>
                </c:pt>
                <c:pt idx="15">
                  <c:v>73.4755905717575</c:v>
                </c:pt>
                <c:pt idx="16">
                  <c:v>71.51725527593806</c:v>
                </c:pt>
                <c:pt idx="17">
                  <c:v>67.67453147179796</c:v>
                </c:pt>
                <c:pt idx="18">
                  <c:v>67.21564313017197</c:v>
                </c:pt>
                <c:pt idx="19">
                  <c:v>64.97123845454456</c:v>
                </c:pt>
                <c:pt idx="20">
                  <c:v>58.56737303543285</c:v>
                </c:pt>
                <c:pt idx="21">
                  <c:v>56.19849687984964</c:v>
                </c:pt>
                <c:pt idx="22">
                  <c:v>55.000007448270544</c:v>
                </c:pt>
                <c:pt idx="23">
                  <c:v>54.74202046507888</c:v>
                </c:pt>
                <c:pt idx="24">
                  <c:v>54.61018717629513</c:v>
                </c:pt>
                <c:pt idx="25">
                  <c:v>53.36078165375414</c:v>
                </c:pt>
                <c:pt idx="26">
                  <c:v>53.32394694026638</c:v>
                </c:pt>
                <c:pt idx="27">
                  <c:v>51.60300229100166</c:v>
                </c:pt>
                <c:pt idx="28">
                  <c:v>51.30030554227191</c:v>
                </c:pt>
                <c:pt idx="29">
                  <c:v>49.42409450539285</c:v>
                </c:pt>
                <c:pt idx="30">
                  <c:v>47.56047277837321</c:v>
                </c:pt>
                <c:pt idx="31">
                  <c:v>45.97724883798467</c:v>
                </c:pt>
                <c:pt idx="32">
                  <c:v>45.67032868480212</c:v>
                </c:pt>
                <c:pt idx="33">
                  <c:v>44.513564966180446</c:v>
                </c:pt>
                <c:pt idx="34">
                  <c:v>43.65090287686467</c:v>
                </c:pt>
                <c:pt idx="35">
                  <c:v>41.65094471230701</c:v>
                </c:pt>
                <c:pt idx="36">
                  <c:v>40.4057614228129</c:v>
                </c:pt>
                <c:pt idx="37">
                  <c:v>40.0874084711845</c:v>
                </c:pt>
                <c:pt idx="38">
                  <c:v>39.341121278359076</c:v>
                </c:pt>
                <c:pt idx="39">
                  <c:v>31.50120512983135</c:v>
                </c:pt>
                <c:pt idx="40">
                  <c:v>30.71476034032452</c:v>
                </c:pt>
                <c:pt idx="41">
                  <c:v>29.242119990552958</c:v>
                </c:pt>
                <c:pt idx="42">
                  <c:v>28.411840156440455</c:v>
                </c:pt>
                <c:pt idx="43">
                  <c:v>27.229685619738976</c:v>
                </c:pt>
                <c:pt idx="44">
                  <c:v>26.299007209073373</c:v>
                </c:pt>
                <c:pt idx="45">
                  <c:v>23.420639783200723</c:v>
                </c:pt>
                <c:pt idx="46">
                  <c:v>23.409236677116063</c:v>
                </c:pt>
                <c:pt idx="47">
                  <c:v>22.73264811624266</c:v>
                </c:pt>
                <c:pt idx="48">
                  <c:v>20.017714591516967</c:v>
                </c:pt>
                <c:pt idx="49">
                  <c:v>18.82669842918903</c:v>
                </c:pt>
                <c:pt idx="50">
                  <c:v>18.79134228989973</c:v>
                </c:pt>
                <c:pt idx="51">
                  <c:v>17.69306185657994</c:v>
                </c:pt>
                <c:pt idx="52">
                  <c:v>16.693931995748148</c:v>
                </c:pt>
                <c:pt idx="53">
                  <c:v>14.914156103866425</c:v>
                </c:pt>
                <c:pt idx="54">
                  <c:v>9.691147965755661</c:v>
                </c:pt>
                <c:pt idx="55">
                  <c:v>9.522471742370781</c:v>
                </c:pt>
                <c:pt idx="56">
                  <c:v>8.356220979379277</c:v>
                </c:pt>
                <c:pt idx="57">
                  <c:v>7.9517184273567985</c:v>
                </c:pt>
                <c:pt idx="58">
                  <c:v>5.906734632003322</c:v>
                </c:pt>
                <c:pt idx="59">
                  <c:v>5.733125761350847</c:v>
                </c:pt>
                <c:pt idx="60">
                  <c:v>5.211882666241891</c:v>
                </c:pt>
                <c:pt idx="61">
                  <c:v>1.1301575732590061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以中医为主治疗的出院患者比例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以中医为主治疗的出院患者比例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医院</c:v>
                </c:pt>
                <c:pt idx="1">
                  <c:v>微创骨科</c:v>
                </c:pt>
                <c:pt idx="2">
                  <c:v>耳鼻喉科</c:v>
                </c:pt>
                <c:pt idx="3">
                  <c:v>血液科</c:v>
                </c:pt>
                <c:pt idx="4">
                  <c:v>消化内科</c:v>
                </c:pt>
                <c:pt idx="5">
                  <c:v>小儿骨科</c:v>
                </c:pt>
                <c:pt idx="6">
                  <c:v>神经内科</c:v>
                </c:pt>
                <c:pt idx="7">
                  <c:v>内分泌科</c:v>
                </c:pt>
                <c:pt idx="8">
                  <c:v>风湿病科</c:v>
                </c:pt>
                <c:pt idx="9">
                  <c:v>泌尿外科</c:v>
                </c:pt>
                <c:pt idx="10">
                  <c:v>康复科</c:v>
                </c:pt>
                <c:pt idx="11">
                  <c:v>产科</c:v>
                </c:pt>
                <c:pt idx="12">
                  <c:v>心病三科</c:v>
                </c:pt>
                <c:pt idx="13">
                  <c:v>口腔科</c:v>
                </c:pt>
                <c:pt idx="14">
                  <c:v>东区重症医学科</c:v>
                </c:pt>
                <c:pt idx="15">
                  <c:v>中医经典科</c:v>
                </c:pt>
                <c:pt idx="16">
                  <c:v>妇科妇二科合并</c:v>
                </c:pt>
                <c:pt idx="17">
                  <c:v>运动损伤骨科</c:v>
                </c:pt>
                <c:pt idx="18">
                  <c:v>创伤骨科</c:v>
                </c:pt>
                <c:pt idx="19">
                  <c:v>美容皮肤科</c:v>
                </c:pt>
                <c:pt idx="20">
                  <c:v>肾病科</c:v>
                </c:pt>
                <c:pt idx="21">
                  <c:v>心血管内科</c:v>
                </c:pt>
                <c:pt idx="22">
                  <c:v>神经外科</c:v>
                </c:pt>
                <c:pt idx="23">
                  <c:v>西区重症医学科</c:v>
                </c:pt>
                <c:pt idx="24">
                  <c:v>骨科</c:v>
                </c:pt>
                <c:pt idx="25">
                  <c:v>脊柱骨科</c:v>
                </c:pt>
                <c:pt idx="26">
                  <c:v>老年医学科</c:v>
                </c:pt>
                <c:pt idx="27">
                  <c:v>肝胆外科</c:v>
                </c:pt>
                <c:pt idx="28">
                  <c:v>小儿推拿科</c:v>
                </c:pt>
                <c:pt idx="29">
                  <c:v>肝病科</c:v>
                </c:pt>
                <c:pt idx="30">
                  <c:v>脾胃病科</c:v>
                </c:pt>
                <c:pt idx="31">
                  <c:v>综合内科</c:v>
                </c:pt>
                <c:pt idx="32">
                  <c:v>关节骨科</c:v>
                </c:pt>
                <c:pt idx="33">
                  <c:v>东区肾病科</c:v>
                </c:pt>
                <c:pt idx="34">
                  <c:v>肛肠科</c:v>
                </c:pt>
                <c:pt idx="35">
                  <c:v>妇二科</c:v>
                </c:pt>
                <c:pt idx="36">
                  <c:v>妇科</c:v>
                </c:pt>
                <c:pt idx="37">
                  <c:v>心病一科</c:v>
                </c:pt>
                <c:pt idx="38">
                  <c:v>脑病二科</c:v>
                </c:pt>
                <c:pt idx="39">
                  <c:v>胸外科</c:v>
                </c:pt>
                <c:pt idx="40">
                  <c:v>心病二科</c:v>
                </c:pt>
                <c:pt idx="41">
                  <c:v>肾脏内科</c:v>
                </c:pt>
                <c:pt idx="42">
                  <c:v>推拿科</c:v>
                </c:pt>
                <c:pt idx="43">
                  <c:v>乳腺甲状腺外科</c:v>
                </c:pt>
                <c:pt idx="44">
                  <c:v>普通外科</c:v>
                </c:pt>
                <c:pt idx="45">
                  <c:v>眼科</c:v>
                </c:pt>
                <c:pt idx="46">
                  <c:v>中医外治中心</c:v>
                </c:pt>
                <c:pt idx="47">
                  <c:v>身心医学科</c:v>
                </c:pt>
                <c:pt idx="48">
                  <c:v>脑病一科</c:v>
                </c:pt>
                <c:pt idx="49">
                  <c:v>显微骨科</c:v>
                </c:pt>
                <c:pt idx="50">
                  <c:v>皮肤科</c:v>
                </c:pt>
                <c:pt idx="51">
                  <c:v>男科</c:v>
                </c:pt>
                <c:pt idx="52">
                  <c:v>肿瘤内科</c:v>
                </c:pt>
                <c:pt idx="53">
                  <c:v>儿科</c:v>
                </c:pt>
                <c:pt idx="54">
                  <c:v>心病四科</c:v>
                </c:pt>
                <c:pt idx="55">
                  <c:v>脾胃科消化科合并</c:v>
                </c:pt>
                <c:pt idx="56">
                  <c:v>重症医学科</c:v>
                </c:pt>
                <c:pt idx="57">
                  <c:v>脑病三科</c:v>
                </c:pt>
                <c:pt idx="58">
                  <c:v>治未病中心</c:v>
                </c:pt>
                <c:pt idx="59">
                  <c:v>针灸科</c:v>
                </c:pt>
                <c:pt idx="60">
                  <c:v>周围血管科</c:v>
                </c:pt>
                <c:pt idx="61">
                  <c:v>呼吸内科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>100</c:v>
                </c:pt>
                <c:pt idx="1">
                  <c:v>1.0401031078726881</c:v>
                </c:pt>
                <c:pt idx="2">
                  <c:v>1.012721210494598</c:v>
                </c:pt>
                <c:pt idx="3">
                  <c:v>0.9950308520703246</c:v>
                </c:pt>
                <c:pt idx="4">
                  <c:v>0.970533936260847</c:v>
                </c:pt>
                <c:pt idx="5">
                  <c:v>0.9509598431720664</c:v>
                </c:pt>
                <c:pt idx="6">
                  <c:v>0.9401196572020505</c:v>
                </c:pt>
                <c:pt idx="7">
                  <c:v>0.9020233813045238</c:v>
                </c:pt>
                <c:pt idx="8">
                  <c:v>0.8536685734764274</c:v>
                </c:pt>
                <c:pt idx="9">
                  <c:v>0.8495395304635245</c:v>
                </c:pt>
                <c:pt idx="10">
                  <c:v>0.8325406783084348</c:v>
                </c:pt>
                <c:pt idx="11">
                  <c:v>0.8140195633210332</c:v>
                </c:pt>
                <c:pt idx="12">
                  <c:v>0.8041959511492996</c:v>
                </c:pt>
                <c:pt idx="13">
                  <c:v>0.8008654359277529</c:v>
                </c:pt>
                <c:pt idx="14">
                  <c:v>0.7999843486941026</c:v>
                </c:pt>
                <c:pt idx="15">
                  <c:v>0.7853904152995655</c:v>
                </c:pt>
                <c:pt idx="16">
                  <c:v>0.75588705487526</c:v>
                </c:pt>
                <c:pt idx="17">
                  <c:v>0.7092278918905666</c:v>
                </c:pt>
                <c:pt idx="18">
                  <c:v>0.7086896848384927</c:v>
                </c:pt>
                <c:pt idx="19">
                  <c:v>0.6541495318092307</c:v>
                </c:pt>
                <c:pt idx="20">
                  <c:v>0.6096478451819599</c:v>
                </c:pt>
                <c:pt idx="21">
                  <c:v>0.6018116280500031</c:v>
                </c:pt>
                <c:pt idx="22">
                  <c:v>0.5654092092110913</c:v>
                </c:pt>
                <c:pt idx="23">
                  <c:v>0.5561651074177443</c:v>
                </c:pt>
                <c:pt idx="24">
                  <c:v>0.5355051839287784</c:v>
                </c:pt>
                <c:pt idx="25">
                  <c:v>0.5252786475443074</c:v>
                </c:pt>
                <c:pt idx="26">
                  <c:v>0.5169752640112897</c:v>
                </c:pt>
                <c:pt idx="27">
                  <c:v>0.5042839939803629</c:v>
                </c:pt>
                <c:pt idx="28">
                  <c:v>0.5001763986161738</c:v>
                </c:pt>
                <c:pt idx="29">
                  <c:v>0.4348722593183023</c:v>
                </c:pt>
                <c:pt idx="30">
                  <c:v>0.42501538140939726</c:v>
                </c:pt>
                <c:pt idx="31">
                  <c:v>0.42499856533230645</c:v>
                </c:pt>
                <c:pt idx="32">
                  <c:v>0.37436014356352254</c:v>
                </c:pt>
                <c:pt idx="33">
                  <c:v>0.35689928397893095</c:v>
                </c:pt>
                <c:pt idx="34">
                  <c:v>0.35334187018961966</c:v>
                </c:pt>
                <c:pt idx="35">
                  <c:v>0.3491436853233223</c:v>
                </c:pt>
                <c:pt idx="36">
                  <c:v>0.31831657219868736</c:v>
                </c:pt>
                <c:pt idx="37">
                  <c:v>0.3101448385940849</c:v>
                </c:pt>
                <c:pt idx="38">
                  <c:v>0.24796885597353782</c:v>
                </c:pt>
                <c:pt idx="39">
                  <c:v>0.24750010575224365</c:v>
                </c:pt>
                <c:pt idx="40">
                  <c:v>0.24347226786437942</c:v>
                </c:pt>
                <c:pt idx="41">
                  <c:v>0.2381245864153001</c:v>
                </c:pt>
                <c:pt idx="42">
                  <c:v>0.22939785560050047</c:v>
                </c:pt>
                <c:pt idx="43">
                  <c:v>0.22875150393755594</c:v>
                </c:pt>
                <c:pt idx="44">
                  <c:v>0.2176000500872041</c:v>
                </c:pt>
                <c:pt idx="45">
                  <c:v>0.21246717009960725</c:v>
                </c:pt>
                <c:pt idx="46">
                  <c:v>0.20545698139844132</c:v>
                </c:pt>
                <c:pt idx="47">
                  <c:v>0.18220369994275856</c:v>
                </c:pt>
                <c:pt idx="48">
                  <c:v>0.18062214829892637</c:v>
                </c:pt>
                <c:pt idx="49">
                  <c:v>0.15571776997149792</c:v>
                </c:pt>
                <c:pt idx="50">
                  <c:v>0.13873389401148792</c:v>
                </c:pt>
                <c:pt idx="51">
                  <c:v>0.1374099207923976</c:v>
                </c:pt>
                <c:pt idx="52">
                  <c:v>0.13459881942963048</c:v>
                </c:pt>
                <c:pt idx="53">
                  <c:v>0.12762539329984338</c:v>
                </c:pt>
                <c:pt idx="54">
                  <c:v>0.09622339967839448</c:v>
                </c:pt>
                <c:pt idx="55">
                  <c:v>0.09239361255174533</c:v>
                </c:pt>
                <c:pt idx="56">
                  <c:v>0.09069809285589564</c:v>
                </c:pt>
                <c:pt idx="57">
                  <c:v>0.037926424990702125</c:v>
                </c:pt>
                <c:pt idx="58">
                  <c:v>0.03074207162298109</c:v>
                </c:pt>
                <c:pt idx="59">
                  <c:v>0.025532278295680094</c:v>
                </c:pt>
                <c:pt idx="60">
                  <c:v>0.02391739248455857</c:v>
                </c:pt>
                <c:pt idx="61">
                  <c:v>0.005517059312982215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择期手术患者术前平均住院日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择期手术患者术前平均住院日</c:v>
                </c:pt>
              </c:strCache>
            </c:strRef>
          </c:tx>
          <c:invertIfNegative val="0"/>
          <c:spPr>
            <a:solidFill>
              <a:srgbClr val="C0504D"/>
            </a:solidFill>
            <a:effectLst/>
          </c:spPr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Sheet1!$A$2:$A$63</c:f>
              <c:strCache>
                <c:ptCount val="62"/>
                <c:pt idx="0">
                  <c:v>身心医学科</c:v>
                </c:pt>
                <c:pt idx="1">
                  <c:v>小儿推拿科</c:v>
                </c:pt>
                <c:pt idx="2">
                  <c:v>治未病中心</c:v>
                </c:pt>
                <c:pt idx="3">
                  <c:v>中医外治中心</c:v>
                </c:pt>
                <c:pt idx="4">
                  <c:v>重症医学科</c:v>
                </c:pt>
                <c:pt idx="5">
                  <c:v>口腔科</c:v>
                </c:pt>
                <c:pt idx="6">
                  <c:v>皮肤科</c:v>
                </c:pt>
                <c:pt idx="7">
                  <c:v>男科</c:v>
                </c:pt>
                <c:pt idx="8">
                  <c:v>血液科</c:v>
                </c:pt>
                <c:pt idx="9">
                  <c:v>肛肠科</c:v>
                </c:pt>
                <c:pt idx="10">
                  <c:v>显微骨科</c:v>
                </c:pt>
                <c:pt idx="11">
                  <c:v>产科</c:v>
                </c:pt>
                <c:pt idx="12">
                  <c:v>妇二科</c:v>
                </c:pt>
                <c:pt idx="13">
                  <c:v>运动损伤骨科</c:v>
                </c:pt>
                <c:pt idx="14">
                  <c:v>脊柱骨科</c:v>
                </c:pt>
                <c:pt idx="15">
                  <c:v>小儿骨科</c:v>
                </c:pt>
                <c:pt idx="16">
                  <c:v>骨科</c:v>
                </c:pt>
                <c:pt idx="17">
                  <c:v>妇科妇二科合并</c:v>
                </c:pt>
                <c:pt idx="18">
                  <c:v>微创骨科</c:v>
                </c:pt>
                <c:pt idx="19">
                  <c:v>推拿科</c:v>
                </c:pt>
                <c:pt idx="20">
                  <c:v>乳腺甲状腺外科</c:v>
                </c:pt>
                <c:pt idx="21">
                  <c:v>消化内科</c:v>
                </c:pt>
                <c:pt idx="22">
                  <c:v>耳鼻喉科</c:v>
                </c:pt>
                <c:pt idx="23">
                  <c:v>老年医学科</c:v>
                </c:pt>
                <c:pt idx="24">
                  <c:v>妇科</c:v>
                </c:pt>
                <c:pt idx="25">
                  <c:v>脾胃科消化科合并</c:v>
                </c:pt>
                <c:pt idx="26">
                  <c:v>美容皮肤科</c:v>
                </c:pt>
                <c:pt idx="27">
                  <c:v>关节骨科</c:v>
                </c:pt>
                <c:pt idx="28">
                  <c:v>神经外科</c:v>
                </c:pt>
                <c:pt idx="29">
                  <c:v>呼吸内科</c:v>
                </c:pt>
                <c:pt idx="30">
                  <c:v>创伤骨科</c:v>
                </c:pt>
                <c:pt idx="31">
                  <c:v>普通外科</c:v>
                </c:pt>
                <c:pt idx="32">
                  <c:v>脾胃病科</c:v>
                </c:pt>
                <c:pt idx="33">
                  <c:v>中医经典科</c:v>
                </c:pt>
                <c:pt idx="34">
                  <c:v>儿科</c:v>
                </c:pt>
                <c:pt idx="35">
                  <c:v>心病三科</c:v>
                </c:pt>
                <c:pt idx="36">
                  <c:v>内分泌科</c:v>
                </c:pt>
                <c:pt idx="37">
                  <c:v>周围血管科</c:v>
                </c:pt>
                <c:pt idx="38">
                  <c:v>综合内科</c:v>
                </c:pt>
                <c:pt idx="39">
                  <c:v>脑病三科</c:v>
                </c:pt>
                <c:pt idx="40">
                  <c:v>心病二科</c:v>
                </c:pt>
                <c:pt idx="41">
                  <c:v>眼科</c:v>
                </c:pt>
                <c:pt idx="42">
                  <c:v>肝胆外科</c:v>
                </c:pt>
                <c:pt idx="43">
                  <c:v>心血管内科</c:v>
                </c:pt>
                <c:pt idx="44">
                  <c:v>神经内科</c:v>
                </c:pt>
                <c:pt idx="45">
                  <c:v>心病四科</c:v>
                </c:pt>
                <c:pt idx="46">
                  <c:v>西区重症医学科</c:v>
                </c:pt>
                <c:pt idx="47">
                  <c:v>脑病一科</c:v>
                </c:pt>
                <c:pt idx="48">
                  <c:v>泌尿外科</c:v>
                </c:pt>
                <c:pt idx="49">
                  <c:v>肿瘤内科</c:v>
                </c:pt>
                <c:pt idx="50">
                  <c:v>胸外科</c:v>
                </c:pt>
                <c:pt idx="51">
                  <c:v>心病一科</c:v>
                </c:pt>
                <c:pt idx="52">
                  <c:v>康复科</c:v>
                </c:pt>
                <c:pt idx="53">
                  <c:v>针灸科</c:v>
                </c:pt>
                <c:pt idx="54">
                  <c:v>脑病二科</c:v>
                </c:pt>
                <c:pt idx="55">
                  <c:v>风湿病科</c:v>
                </c:pt>
                <c:pt idx="56">
                  <c:v>肾病科</c:v>
                </c:pt>
                <c:pt idx="57">
                  <c:v>肾脏内科</c:v>
                </c:pt>
                <c:pt idx="58">
                  <c:v>东区肾病科</c:v>
                </c:pt>
                <c:pt idx="59">
                  <c:v>东区重症医学科</c:v>
                </c:pt>
                <c:pt idx="60">
                  <c:v>肝病科</c:v>
                </c:pt>
                <c:pt idx="61">
                  <c:v>医院</c:v>
                </c:pt>
              </c:strCache>
            </c:strRef>
          </c:cat>
          <c:val>
            <c:numRef>
              <c:f>Sheet1!$B$2:$B$63</c:f>
              <c:numCache>
                <c:formatCode>General</c:formatCode>
                <c:ptCount val="62"/>
                <c:pt idx="0">
                  <c:v/>
                </c:pt>
                <c:pt idx="1">
                  <c:v/>
                </c:pt>
                <c:pt idx="2">
                  <c:v/>
                </c:pt>
                <c:pt idx="3">
                  <c:v/>
                </c:pt>
                <c:pt idx="4">
                  <c:v/>
                </c:pt>
                <c:pt idx="5">
                  <c:v/>
                </c:pt>
                <c:pt idx="6">
                  <c:v/>
                </c:pt>
                <c:pt idx="7">
                  <c:v/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 w="12700" cap="flat">
      <a:noFill/>
      <a:miter lim="400000"/>
    </a:ln>
    <a:effectLst/>
  </c:spPr>
  <c:externalData r:id="rId1">
    <c:autoUpdate val="0"/>
  </c:externalData>
</c:chartSpace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0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0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8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0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9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3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4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5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6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7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89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0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0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4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6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7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9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1"/>
          <p:cNvSpPr/>
          <p:nvPr/>
        </p:nvSpPr>
        <p:spPr>
          <a:xfrm>
            <a:off x="0" y="0"/>
            <a:ext cx="6858000" cy="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/>
            <a:r>
              <a:rPr lang="en-US" dirty="0">
                <a:solidFill>
                  <a:srgbClr val="000000"/>
                </a:solidFill>
              </a:rPr>
              <a:t>量化报告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descr=""/>
          <p:cNvGraphicFramePr/>
          <p:nvPr/>
        </p:nvGraphicFramePr>
        <p:xfrm>
          <a:off x="91440" y="91440"/>
          <a:ext cx="8686800" cy="462915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25" name="Slide Number Placeholder 24"/>
          <p:cNvSpPr>
            <a:spLocks noGrp="1"/>
          </p:cNvSpPr>
          <p:nvPr>
            <p:ph type="sldNum" sz="quarter" idx="4294967295"/>
          </p:nvPr>
        </p:nvSpPr>
        <p:spPr>
          <a:xfrm>
            <a:off x="8961120" y="5040630"/>
            <a:ext cx="800000" cy="3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0"/>
            </a:ext>
          </a:extLst>
        </p:spPr>
        <p:txBody>
          <a:bodyPr/>
          <a:lstStyle>
            <a:lvl1pPr>
              <a:defRPr sz="1500">
                <a:solidFill>
                  <a:srgbClr val="FF33FF"/>
                </a:solidFill>
                <a:latin typeface="Courier"/>
                <a:ea typeface="Courier"/>
                <a:cs typeface="Courier"/>
              </a:defRPr>
            </a:lvl1pPr>
          </a:lstStyle>
          <a:p>
            <a:fld id="{F7021451-1387-4CA6-816F-3879F97B5CBC}" type="slidenum">
              <a:rPr lang="en-US"/>
              <a:pPr algn="l"/>
              <a:t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205</Slides>
  <Notes>205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205</vt:i4>
      </vt:variant>
    </vt:vector>
  </HeadingPairs>
  <TitlesOfParts>
    <vt:vector size="20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2021-10-23T18:25:33Z</dcterms:created>
  <dcterms:modified xsi:type="dcterms:W3CDTF">2021-10-23T18:25:33Z</dcterms:modified>
</cp:coreProperties>
</file>